
<file path=[Content_Types].xml><?xml version="1.0" encoding="utf-8"?>
<Types xmlns="http://schemas.openxmlformats.org/package/2006/content-types">
  <Default Extension="fntdata" ContentType="application/x-fontdata"/>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48" r:id="rId1"/>
  </p:sldMasterIdLst>
  <p:notesMasterIdLst>
    <p:notesMasterId r:id="rId22"/>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12192000" cy="6858000"/>
  <p:notesSz cx="6858000" cy="9144000"/>
  <p:embeddedFontLst>
    <p:embeddedFont>
      <p:font typeface="Gill Sans" panose="020B0604020202020204" charset="0"/>
      <p:regular r:id="rId23"/>
      <p:bold r:id="rId24"/>
    </p:embeddedFont>
    <p:embeddedFont>
      <p:font typeface="Impact" panose="020B0806030902050204" pitchFamily="34" charset="0"/>
      <p:regular r:id="rId25"/>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GoogleSlidesCustomDataVersion2">
      <go:slidesCustomData xmlns:go="http://customooxmlschemas.google.com/" xmlns:ahyp="http://schemas.microsoft.com/office/drawing/2018/hyperlinkcolor" xmlns:p15="http://schemas.microsoft.com/office/powerpoint/2012/main" xmlns:p14="http://schemas.microsoft.com/office/powerpoint/2010/main"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mc="http://schemas.openxmlformats.org/markup-compatibility/2006" xmlns="" r:id="rId27" roundtripDataSignature="AMtx7mgejP3zqhM+AV/Rr6x8IKs/ZMKtWw=="/>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p:scale>
          <a:sx n="77" d="100"/>
          <a:sy n="77" d="100"/>
        </p:scale>
        <p:origin x="883" y="8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font" Target="fonts/font3.fntdata"/><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font" Target="fonts/font2.fntdata"/><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font" Target="fonts/font1.fntdata"/><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customschemas.google.com/relationships/presentationmetadata" Target="metadata"/><Relationship Id="rId30"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Google Shape;92;p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93" name="Google Shape;93;p1: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5"/>
        <p:cNvGrpSpPr/>
        <p:nvPr/>
      </p:nvGrpSpPr>
      <p:grpSpPr>
        <a:xfrm>
          <a:off x="0" y="0"/>
          <a:ext cx="0" cy="0"/>
          <a:chOff x="0" y="0"/>
          <a:chExt cx="0" cy="0"/>
        </a:xfrm>
      </p:grpSpPr>
      <p:sp>
        <p:nvSpPr>
          <p:cNvPr id="146" name="Google Shape;146;p1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47" name="Google Shape;147;p10: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1"/>
        <p:cNvGrpSpPr/>
        <p:nvPr/>
      </p:nvGrpSpPr>
      <p:grpSpPr>
        <a:xfrm>
          <a:off x="0" y="0"/>
          <a:ext cx="0" cy="0"/>
          <a:chOff x="0" y="0"/>
          <a:chExt cx="0" cy="0"/>
        </a:xfrm>
      </p:grpSpPr>
      <p:sp>
        <p:nvSpPr>
          <p:cNvPr id="152" name="Google Shape;152;p1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53" name="Google Shape;153;p11: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7"/>
        <p:cNvGrpSpPr/>
        <p:nvPr/>
      </p:nvGrpSpPr>
      <p:grpSpPr>
        <a:xfrm>
          <a:off x="0" y="0"/>
          <a:ext cx="0" cy="0"/>
          <a:chOff x="0" y="0"/>
          <a:chExt cx="0" cy="0"/>
        </a:xfrm>
      </p:grpSpPr>
      <p:sp>
        <p:nvSpPr>
          <p:cNvPr id="158" name="Google Shape;158;p1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59" name="Google Shape;159;p12: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3"/>
        <p:cNvGrpSpPr/>
        <p:nvPr/>
      </p:nvGrpSpPr>
      <p:grpSpPr>
        <a:xfrm>
          <a:off x="0" y="0"/>
          <a:ext cx="0" cy="0"/>
          <a:chOff x="0" y="0"/>
          <a:chExt cx="0" cy="0"/>
        </a:xfrm>
      </p:grpSpPr>
      <p:sp>
        <p:nvSpPr>
          <p:cNvPr id="164" name="Google Shape;164;p1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65" name="Google Shape;165;p13: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9"/>
        <p:cNvGrpSpPr/>
        <p:nvPr/>
      </p:nvGrpSpPr>
      <p:grpSpPr>
        <a:xfrm>
          <a:off x="0" y="0"/>
          <a:ext cx="0" cy="0"/>
          <a:chOff x="0" y="0"/>
          <a:chExt cx="0" cy="0"/>
        </a:xfrm>
      </p:grpSpPr>
      <p:sp>
        <p:nvSpPr>
          <p:cNvPr id="170" name="Google Shape;170;p1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71" name="Google Shape;171;p14: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5"/>
        <p:cNvGrpSpPr/>
        <p:nvPr/>
      </p:nvGrpSpPr>
      <p:grpSpPr>
        <a:xfrm>
          <a:off x="0" y="0"/>
          <a:ext cx="0" cy="0"/>
          <a:chOff x="0" y="0"/>
          <a:chExt cx="0" cy="0"/>
        </a:xfrm>
      </p:grpSpPr>
      <p:sp>
        <p:nvSpPr>
          <p:cNvPr id="176" name="Google Shape;176;p1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77" name="Google Shape;177;p15: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1"/>
        <p:cNvGrpSpPr/>
        <p:nvPr/>
      </p:nvGrpSpPr>
      <p:grpSpPr>
        <a:xfrm>
          <a:off x="0" y="0"/>
          <a:ext cx="0" cy="0"/>
          <a:chOff x="0" y="0"/>
          <a:chExt cx="0" cy="0"/>
        </a:xfrm>
      </p:grpSpPr>
      <p:sp>
        <p:nvSpPr>
          <p:cNvPr id="182" name="Google Shape;182;p1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83" name="Google Shape;183;p16: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7"/>
        <p:cNvGrpSpPr/>
        <p:nvPr/>
      </p:nvGrpSpPr>
      <p:grpSpPr>
        <a:xfrm>
          <a:off x="0" y="0"/>
          <a:ext cx="0" cy="0"/>
          <a:chOff x="0" y="0"/>
          <a:chExt cx="0" cy="0"/>
        </a:xfrm>
      </p:grpSpPr>
      <p:sp>
        <p:nvSpPr>
          <p:cNvPr id="188" name="Google Shape;188;p1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89" name="Google Shape;189;p17: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3"/>
        <p:cNvGrpSpPr/>
        <p:nvPr/>
      </p:nvGrpSpPr>
      <p:grpSpPr>
        <a:xfrm>
          <a:off x="0" y="0"/>
          <a:ext cx="0" cy="0"/>
          <a:chOff x="0" y="0"/>
          <a:chExt cx="0" cy="0"/>
        </a:xfrm>
      </p:grpSpPr>
      <p:sp>
        <p:nvSpPr>
          <p:cNvPr id="194" name="Google Shape;194;p1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95" name="Google Shape;195;p18: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9"/>
        <p:cNvGrpSpPr/>
        <p:nvPr/>
      </p:nvGrpSpPr>
      <p:grpSpPr>
        <a:xfrm>
          <a:off x="0" y="0"/>
          <a:ext cx="0" cy="0"/>
          <a:chOff x="0" y="0"/>
          <a:chExt cx="0" cy="0"/>
        </a:xfrm>
      </p:grpSpPr>
      <p:sp>
        <p:nvSpPr>
          <p:cNvPr id="200" name="Google Shape;200;p1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01" name="Google Shape;201;p19: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7"/>
        <p:cNvGrpSpPr/>
        <p:nvPr/>
      </p:nvGrpSpPr>
      <p:grpSpPr>
        <a:xfrm>
          <a:off x="0" y="0"/>
          <a:ext cx="0" cy="0"/>
          <a:chOff x="0" y="0"/>
          <a:chExt cx="0" cy="0"/>
        </a:xfrm>
      </p:grpSpPr>
      <p:sp>
        <p:nvSpPr>
          <p:cNvPr id="98" name="Google Shape;98;p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99" name="Google Shape;99;p2: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4"/>
        <p:cNvGrpSpPr/>
        <p:nvPr/>
      </p:nvGrpSpPr>
      <p:grpSpPr>
        <a:xfrm>
          <a:off x="0" y="0"/>
          <a:ext cx="0" cy="0"/>
          <a:chOff x="0" y="0"/>
          <a:chExt cx="0" cy="0"/>
        </a:xfrm>
      </p:grpSpPr>
      <p:sp>
        <p:nvSpPr>
          <p:cNvPr id="205" name="Google Shape;205;g38aef9f2b07_0_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06" name="Google Shape;206;g38aef9f2b07_0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Google Shape;104;p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05" name="Google Shape;105;p3: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Google Shape;110;p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11" name="Google Shape;111;p4: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Google Shape;116;p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17" name="Google Shape;117;p5: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1"/>
        <p:cNvGrpSpPr/>
        <p:nvPr/>
      </p:nvGrpSpPr>
      <p:grpSpPr>
        <a:xfrm>
          <a:off x="0" y="0"/>
          <a:ext cx="0" cy="0"/>
          <a:chOff x="0" y="0"/>
          <a:chExt cx="0" cy="0"/>
        </a:xfrm>
      </p:grpSpPr>
      <p:sp>
        <p:nvSpPr>
          <p:cNvPr id="122" name="Google Shape;122;p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23" name="Google Shape;123;p6: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7"/>
        <p:cNvGrpSpPr/>
        <p:nvPr/>
      </p:nvGrpSpPr>
      <p:grpSpPr>
        <a:xfrm>
          <a:off x="0" y="0"/>
          <a:ext cx="0" cy="0"/>
          <a:chOff x="0" y="0"/>
          <a:chExt cx="0" cy="0"/>
        </a:xfrm>
      </p:grpSpPr>
      <p:sp>
        <p:nvSpPr>
          <p:cNvPr id="128" name="Google Shape;128;p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29" name="Google Shape;129;p7: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3"/>
        <p:cNvGrpSpPr/>
        <p:nvPr/>
      </p:nvGrpSpPr>
      <p:grpSpPr>
        <a:xfrm>
          <a:off x="0" y="0"/>
          <a:ext cx="0" cy="0"/>
          <a:chOff x="0" y="0"/>
          <a:chExt cx="0" cy="0"/>
        </a:xfrm>
      </p:grpSpPr>
      <p:sp>
        <p:nvSpPr>
          <p:cNvPr id="134" name="Google Shape;134;p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35" name="Google Shape;135;p8: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9"/>
        <p:cNvGrpSpPr/>
        <p:nvPr/>
      </p:nvGrpSpPr>
      <p:grpSpPr>
        <a:xfrm>
          <a:off x="0" y="0"/>
          <a:ext cx="0" cy="0"/>
          <a:chOff x="0" y="0"/>
          <a:chExt cx="0" cy="0"/>
        </a:xfrm>
      </p:grpSpPr>
      <p:sp>
        <p:nvSpPr>
          <p:cNvPr id="140" name="Google Shape;140;p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41" name="Google Shape;141;p9:notes"/>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matchingName="Title Slide" type="title">
  <p:cSld name="TITLE">
    <p:bg>
      <p:bgPr>
        <a:solidFill>
          <a:schemeClr val="accent1"/>
        </a:solidFill>
        <a:effectLst/>
      </p:bgPr>
    </p:bg>
    <p:spTree>
      <p:nvGrpSpPr>
        <p:cNvPr id="1" name="Shape 13"/>
        <p:cNvGrpSpPr/>
        <p:nvPr/>
      </p:nvGrpSpPr>
      <p:grpSpPr>
        <a:xfrm>
          <a:off x="0" y="0"/>
          <a:ext cx="0" cy="0"/>
          <a:chOff x="0" y="0"/>
          <a:chExt cx="0" cy="0"/>
        </a:xfrm>
      </p:grpSpPr>
      <p:sp>
        <p:nvSpPr>
          <p:cNvPr id="14" name="Google Shape;14;p21" title="scalloped circle"/>
          <p:cNvSpPr/>
          <p:nvPr/>
        </p:nvSpPr>
        <p:spPr>
          <a:xfrm>
            <a:off x="3557016" y="630936"/>
            <a:ext cx="5235575" cy="5229225"/>
          </a:xfrm>
          <a:custGeom>
            <a:avLst/>
            <a:gdLst/>
            <a:ahLst/>
            <a:cxnLst/>
            <a:rect l="l" t="t" r="r" b="b"/>
            <a:pathLst>
              <a:path w="3298" h="3294" extrusionOk="0">
                <a:moveTo>
                  <a:pt x="1649" y="0"/>
                </a:moveTo>
                <a:lnTo>
                  <a:pt x="1681" y="3"/>
                </a:lnTo>
                <a:lnTo>
                  <a:pt x="1712" y="11"/>
                </a:lnTo>
                <a:lnTo>
                  <a:pt x="1742" y="23"/>
                </a:lnTo>
                <a:lnTo>
                  <a:pt x="1773" y="38"/>
                </a:lnTo>
                <a:lnTo>
                  <a:pt x="1802" y="55"/>
                </a:lnTo>
                <a:lnTo>
                  <a:pt x="1832" y="73"/>
                </a:lnTo>
                <a:lnTo>
                  <a:pt x="1862" y="89"/>
                </a:lnTo>
                <a:lnTo>
                  <a:pt x="1892" y="105"/>
                </a:lnTo>
                <a:lnTo>
                  <a:pt x="1921" y="117"/>
                </a:lnTo>
                <a:lnTo>
                  <a:pt x="1953" y="125"/>
                </a:lnTo>
                <a:lnTo>
                  <a:pt x="1984" y="129"/>
                </a:lnTo>
                <a:lnTo>
                  <a:pt x="2017" y="129"/>
                </a:lnTo>
                <a:lnTo>
                  <a:pt x="2051" y="127"/>
                </a:lnTo>
                <a:lnTo>
                  <a:pt x="2085" y="123"/>
                </a:lnTo>
                <a:lnTo>
                  <a:pt x="2119" y="118"/>
                </a:lnTo>
                <a:lnTo>
                  <a:pt x="2153" y="114"/>
                </a:lnTo>
                <a:lnTo>
                  <a:pt x="2187" y="111"/>
                </a:lnTo>
                <a:lnTo>
                  <a:pt x="2219" y="112"/>
                </a:lnTo>
                <a:lnTo>
                  <a:pt x="2250" y="116"/>
                </a:lnTo>
                <a:lnTo>
                  <a:pt x="2280" y="125"/>
                </a:lnTo>
                <a:lnTo>
                  <a:pt x="2305" y="138"/>
                </a:lnTo>
                <a:lnTo>
                  <a:pt x="2329" y="155"/>
                </a:lnTo>
                <a:lnTo>
                  <a:pt x="2350" y="175"/>
                </a:lnTo>
                <a:lnTo>
                  <a:pt x="2371" y="198"/>
                </a:lnTo>
                <a:lnTo>
                  <a:pt x="2390" y="222"/>
                </a:lnTo>
                <a:lnTo>
                  <a:pt x="2409" y="247"/>
                </a:lnTo>
                <a:lnTo>
                  <a:pt x="2428" y="272"/>
                </a:lnTo>
                <a:lnTo>
                  <a:pt x="2447" y="296"/>
                </a:lnTo>
                <a:lnTo>
                  <a:pt x="2467" y="319"/>
                </a:lnTo>
                <a:lnTo>
                  <a:pt x="2490" y="339"/>
                </a:lnTo>
                <a:lnTo>
                  <a:pt x="2512" y="357"/>
                </a:lnTo>
                <a:lnTo>
                  <a:pt x="2537" y="371"/>
                </a:lnTo>
                <a:lnTo>
                  <a:pt x="2564" y="383"/>
                </a:lnTo>
                <a:lnTo>
                  <a:pt x="2593" y="393"/>
                </a:lnTo>
                <a:lnTo>
                  <a:pt x="2623" y="402"/>
                </a:lnTo>
                <a:lnTo>
                  <a:pt x="2653" y="410"/>
                </a:lnTo>
                <a:lnTo>
                  <a:pt x="2684" y="418"/>
                </a:lnTo>
                <a:lnTo>
                  <a:pt x="2713" y="427"/>
                </a:lnTo>
                <a:lnTo>
                  <a:pt x="2742" y="437"/>
                </a:lnTo>
                <a:lnTo>
                  <a:pt x="2769" y="449"/>
                </a:lnTo>
                <a:lnTo>
                  <a:pt x="2793" y="464"/>
                </a:lnTo>
                <a:lnTo>
                  <a:pt x="2815" y="482"/>
                </a:lnTo>
                <a:lnTo>
                  <a:pt x="2833" y="504"/>
                </a:lnTo>
                <a:lnTo>
                  <a:pt x="2848" y="528"/>
                </a:lnTo>
                <a:lnTo>
                  <a:pt x="2860" y="555"/>
                </a:lnTo>
                <a:lnTo>
                  <a:pt x="2870" y="584"/>
                </a:lnTo>
                <a:lnTo>
                  <a:pt x="2879" y="613"/>
                </a:lnTo>
                <a:lnTo>
                  <a:pt x="2887" y="644"/>
                </a:lnTo>
                <a:lnTo>
                  <a:pt x="2895" y="674"/>
                </a:lnTo>
                <a:lnTo>
                  <a:pt x="2904" y="704"/>
                </a:lnTo>
                <a:lnTo>
                  <a:pt x="2914" y="733"/>
                </a:lnTo>
                <a:lnTo>
                  <a:pt x="2926" y="760"/>
                </a:lnTo>
                <a:lnTo>
                  <a:pt x="2940" y="785"/>
                </a:lnTo>
                <a:lnTo>
                  <a:pt x="2958" y="807"/>
                </a:lnTo>
                <a:lnTo>
                  <a:pt x="2978" y="830"/>
                </a:lnTo>
                <a:lnTo>
                  <a:pt x="3001" y="850"/>
                </a:lnTo>
                <a:lnTo>
                  <a:pt x="3025" y="869"/>
                </a:lnTo>
                <a:lnTo>
                  <a:pt x="3051" y="888"/>
                </a:lnTo>
                <a:lnTo>
                  <a:pt x="3076" y="907"/>
                </a:lnTo>
                <a:lnTo>
                  <a:pt x="3100" y="926"/>
                </a:lnTo>
                <a:lnTo>
                  <a:pt x="3123" y="947"/>
                </a:lnTo>
                <a:lnTo>
                  <a:pt x="3143" y="968"/>
                </a:lnTo>
                <a:lnTo>
                  <a:pt x="3160" y="992"/>
                </a:lnTo>
                <a:lnTo>
                  <a:pt x="3173" y="1017"/>
                </a:lnTo>
                <a:lnTo>
                  <a:pt x="3182" y="1047"/>
                </a:lnTo>
                <a:lnTo>
                  <a:pt x="3186" y="1078"/>
                </a:lnTo>
                <a:lnTo>
                  <a:pt x="3187" y="1110"/>
                </a:lnTo>
                <a:lnTo>
                  <a:pt x="3184" y="1144"/>
                </a:lnTo>
                <a:lnTo>
                  <a:pt x="3180" y="1178"/>
                </a:lnTo>
                <a:lnTo>
                  <a:pt x="3175" y="1212"/>
                </a:lnTo>
                <a:lnTo>
                  <a:pt x="3171" y="1246"/>
                </a:lnTo>
                <a:lnTo>
                  <a:pt x="3169" y="1280"/>
                </a:lnTo>
                <a:lnTo>
                  <a:pt x="3169" y="1313"/>
                </a:lnTo>
                <a:lnTo>
                  <a:pt x="3173" y="1344"/>
                </a:lnTo>
                <a:lnTo>
                  <a:pt x="3181" y="1375"/>
                </a:lnTo>
                <a:lnTo>
                  <a:pt x="3193" y="1404"/>
                </a:lnTo>
                <a:lnTo>
                  <a:pt x="3209" y="1434"/>
                </a:lnTo>
                <a:lnTo>
                  <a:pt x="3225" y="1464"/>
                </a:lnTo>
                <a:lnTo>
                  <a:pt x="3243" y="1494"/>
                </a:lnTo>
                <a:lnTo>
                  <a:pt x="3260" y="1523"/>
                </a:lnTo>
                <a:lnTo>
                  <a:pt x="3275" y="1554"/>
                </a:lnTo>
                <a:lnTo>
                  <a:pt x="3287" y="1584"/>
                </a:lnTo>
                <a:lnTo>
                  <a:pt x="3295" y="1615"/>
                </a:lnTo>
                <a:lnTo>
                  <a:pt x="3298" y="1647"/>
                </a:lnTo>
                <a:lnTo>
                  <a:pt x="3295" y="1679"/>
                </a:lnTo>
                <a:lnTo>
                  <a:pt x="3287" y="1710"/>
                </a:lnTo>
                <a:lnTo>
                  <a:pt x="3275" y="1740"/>
                </a:lnTo>
                <a:lnTo>
                  <a:pt x="3260" y="1771"/>
                </a:lnTo>
                <a:lnTo>
                  <a:pt x="3243" y="1800"/>
                </a:lnTo>
                <a:lnTo>
                  <a:pt x="3225" y="1830"/>
                </a:lnTo>
                <a:lnTo>
                  <a:pt x="3209" y="1860"/>
                </a:lnTo>
                <a:lnTo>
                  <a:pt x="3193" y="1890"/>
                </a:lnTo>
                <a:lnTo>
                  <a:pt x="3181" y="1919"/>
                </a:lnTo>
                <a:lnTo>
                  <a:pt x="3173" y="1950"/>
                </a:lnTo>
                <a:lnTo>
                  <a:pt x="3169" y="1981"/>
                </a:lnTo>
                <a:lnTo>
                  <a:pt x="3169" y="2014"/>
                </a:lnTo>
                <a:lnTo>
                  <a:pt x="3171" y="2048"/>
                </a:lnTo>
                <a:lnTo>
                  <a:pt x="3175" y="2082"/>
                </a:lnTo>
                <a:lnTo>
                  <a:pt x="3180" y="2116"/>
                </a:lnTo>
                <a:lnTo>
                  <a:pt x="3184" y="2150"/>
                </a:lnTo>
                <a:lnTo>
                  <a:pt x="3187" y="2184"/>
                </a:lnTo>
                <a:lnTo>
                  <a:pt x="3186" y="2216"/>
                </a:lnTo>
                <a:lnTo>
                  <a:pt x="3182" y="2247"/>
                </a:lnTo>
                <a:lnTo>
                  <a:pt x="3173" y="2277"/>
                </a:lnTo>
                <a:lnTo>
                  <a:pt x="3160" y="2302"/>
                </a:lnTo>
                <a:lnTo>
                  <a:pt x="3143" y="2326"/>
                </a:lnTo>
                <a:lnTo>
                  <a:pt x="3123" y="2347"/>
                </a:lnTo>
                <a:lnTo>
                  <a:pt x="3100" y="2368"/>
                </a:lnTo>
                <a:lnTo>
                  <a:pt x="3076" y="2387"/>
                </a:lnTo>
                <a:lnTo>
                  <a:pt x="3051" y="2406"/>
                </a:lnTo>
                <a:lnTo>
                  <a:pt x="3025" y="2425"/>
                </a:lnTo>
                <a:lnTo>
                  <a:pt x="3001" y="2444"/>
                </a:lnTo>
                <a:lnTo>
                  <a:pt x="2978" y="2464"/>
                </a:lnTo>
                <a:lnTo>
                  <a:pt x="2958" y="2487"/>
                </a:lnTo>
                <a:lnTo>
                  <a:pt x="2940" y="2509"/>
                </a:lnTo>
                <a:lnTo>
                  <a:pt x="2926" y="2534"/>
                </a:lnTo>
                <a:lnTo>
                  <a:pt x="2914" y="2561"/>
                </a:lnTo>
                <a:lnTo>
                  <a:pt x="2904" y="2590"/>
                </a:lnTo>
                <a:lnTo>
                  <a:pt x="2895" y="2620"/>
                </a:lnTo>
                <a:lnTo>
                  <a:pt x="2887" y="2650"/>
                </a:lnTo>
                <a:lnTo>
                  <a:pt x="2879" y="2681"/>
                </a:lnTo>
                <a:lnTo>
                  <a:pt x="2870" y="2710"/>
                </a:lnTo>
                <a:lnTo>
                  <a:pt x="2860" y="2739"/>
                </a:lnTo>
                <a:lnTo>
                  <a:pt x="2848" y="2766"/>
                </a:lnTo>
                <a:lnTo>
                  <a:pt x="2833" y="2790"/>
                </a:lnTo>
                <a:lnTo>
                  <a:pt x="2815" y="2812"/>
                </a:lnTo>
                <a:lnTo>
                  <a:pt x="2793" y="2830"/>
                </a:lnTo>
                <a:lnTo>
                  <a:pt x="2769" y="2845"/>
                </a:lnTo>
                <a:lnTo>
                  <a:pt x="2742" y="2857"/>
                </a:lnTo>
                <a:lnTo>
                  <a:pt x="2713" y="2867"/>
                </a:lnTo>
                <a:lnTo>
                  <a:pt x="2684" y="2876"/>
                </a:lnTo>
                <a:lnTo>
                  <a:pt x="2653" y="2884"/>
                </a:lnTo>
                <a:lnTo>
                  <a:pt x="2623" y="2892"/>
                </a:lnTo>
                <a:lnTo>
                  <a:pt x="2593" y="2901"/>
                </a:lnTo>
                <a:lnTo>
                  <a:pt x="2564" y="2911"/>
                </a:lnTo>
                <a:lnTo>
                  <a:pt x="2537" y="2923"/>
                </a:lnTo>
                <a:lnTo>
                  <a:pt x="2512" y="2937"/>
                </a:lnTo>
                <a:lnTo>
                  <a:pt x="2490" y="2955"/>
                </a:lnTo>
                <a:lnTo>
                  <a:pt x="2467" y="2975"/>
                </a:lnTo>
                <a:lnTo>
                  <a:pt x="2447" y="2998"/>
                </a:lnTo>
                <a:lnTo>
                  <a:pt x="2428" y="3022"/>
                </a:lnTo>
                <a:lnTo>
                  <a:pt x="2409" y="3047"/>
                </a:lnTo>
                <a:lnTo>
                  <a:pt x="2390" y="3072"/>
                </a:lnTo>
                <a:lnTo>
                  <a:pt x="2371" y="3096"/>
                </a:lnTo>
                <a:lnTo>
                  <a:pt x="2350" y="3119"/>
                </a:lnTo>
                <a:lnTo>
                  <a:pt x="2329" y="3139"/>
                </a:lnTo>
                <a:lnTo>
                  <a:pt x="2305" y="3156"/>
                </a:lnTo>
                <a:lnTo>
                  <a:pt x="2280" y="3169"/>
                </a:lnTo>
                <a:lnTo>
                  <a:pt x="2250" y="3178"/>
                </a:lnTo>
                <a:lnTo>
                  <a:pt x="2219" y="3182"/>
                </a:lnTo>
                <a:lnTo>
                  <a:pt x="2187" y="3183"/>
                </a:lnTo>
                <a:lnTo>
                  <a:pt x="2153" y="3180"/>
                </a:lnTo>
                <a:lnTo>
                  <a:pt x="2119" y="3176"/>
                </a:lnTo>
                <a:lnTo>
                  <a:pt x="2085" y="3171"/>
                </a:lnTo>
                <a:lnTo>
                  <a:pt x="2051" y="3167"/>
                </a:lnTo>
                <a:lnTo>
                  <a:pt x="2017" y="3165"/>
                </a:lnTo>
                <a:lnTo>
                  <a:pt x="1984" y="3165"/>
                </a:lnTo>
                <a:lnTo>
                  <a:pt x="1953" y="3169"/>
                </a:lnTo>
                <a:lnTo>
                  <a:pt x="1921" y="3177"/>
                </a:lnTo>
                <a:lnTo>
                  <a:pt x="1892" y="3189"/>
                </a:lnTo>
                <a:lnTo>
                  <a:pt x="1862" y="3205"/>
                </a:lnTo>
                <a:lnTo>
                  <a:pt x="1832" y="3221"/>
                </a:lnTo>
                <a:lnTo>
                  <a:pt x="1802" y="3239"/>
                </a:lnTo>
                <a:lnTo>
                  <a:pt x="1773" y="3256"/>
                </a:lnTo>
                <a:lnTo>
                  <a:pt x="1742" y="3271"/>
                </a:lnTo>
                <a:lnTo>
                  <a:pt x="1712" y="3283"/>
                </a:lnTo>
                <a:lnTo>
                  <a:pt x="1681" y="3291"/>
                </a:lnTo>
                <a:lnTo>
                  <a:pt x="1649" y="3294"/>
                </a:lnTo>
                <a:lnTo>
                  <a:pt x="1617" y="3291"/>
                </a:lnTo>
                <a:lnTo>
                  <a:pt x="1586" y="3283"/>
                </a:lnTo>
                <a:lnTo>
                  <a:pt x="1556" y="3271"/>
                </a:lnTo>
                <a:lnTo>
                  <a:pt x="1525" y="3256"/>
                </a:lnTo>
                <a:lnTo>
                  <a:pt x="1496" y="3239"/>
                </a:lnTo>
                <a:lnTo>
                  <a:pt x="1466" y="3221"/>
                </a:lnTo>
                <a:lnTo>
                  <a:pt x="1436" y="3205"/>
                </a:lnTo>
                <a:lnTo>
                  <a:pt x="1406" y="3189"/>
                </a:lnTo>
                <a:lnTo>
                  <a:pt x="1376" y="3177"/>
                </a:lnTo>
                <a:lnTo>
                  <a:pt x="1345" y="3169"/>
                </a:lnTo>
                <a:lnTo>
                  <a:pt x="1314" y="3165"/>
                </a:lnTo>
                <a:lnTo>
                  <a:pt x="1281" y="3165"/>
                </a:lnTo>
                <a:lnTo>
                  <a:pt x="1247" y="3167"/>
                </a:lnTo>
                <a:lnTo>
                  <a:pt x="1213" y="3171"/>
                </a:lnTo>
                <a:lnTo>
                  <a:pt x="1179" y="3176"/>
                </a:lnTo>
                <a:lnTo>
                  <a:pt x="1145" y="3180"/>
                </a:lnTo>
                <a:lnTo>
                  <a:pt x="1111" y="3183"/>
                </a:lnTo>
                <a:lnTo>
                  <a:pt x="1079" y="3182"/>
                </a:lnTo>
                <a:lnTo>
                  <a:pt x="1048" y="3178"/>
                </a:lnTo>
                <a:lnTo>
                  <a:pt x="1018" y="3169"/>
                </a:lnTo>
                <a:lnTo>
                  <a:pt x="993" y="3156"/>
                </a:lnTo>
                <a:lnTo>
                  <a:pt x="969" y="3139"/>
                </a:lnTo>
                <a:lnTo>
                  <a:pt x="948" y="3119"/>
                </a:lnTo>
                <a:lnTo>
                  <a:pt x="927" y="3096"/>
                </a:lnTo>
                <a:lnTo>
                  <a:pt x="908" y="3072"/>
                </a:lnTo>
                <a:lnTo>
                  <a:pt x="889" y="3047"/>
                </a:lnTo>
                <a:lnTo>
                  <a:pt x="870" y="3022"/>
                </a:lnTo>
                <a:lnTo>
                  <a:pt x="851" y="2998"/>
                </a:lnTo>
                <a:lnTo>
                  <a:pt x="831" y="2975"/>
                </a:lnTo>
                <a:lnTo>
                  <a:pt x="808" y="2955"/>
                </a:lnTo>
                <a:lnTo>
                  <a:pt x="786" y="2937"/>
                </a:lnTo>
                <a:lnTo>
                  <a:pt x="761" y="2923"/>
                </a:lnTo>
                <a:lnTo>
                  <a:pt x="734" y="2911"/>
                </a:lnTo>
                <a:lnTo>
                  <a:pt x="705" y="2901"/>
                </a:lnTo>
                <a:lnTo>
                  <a:pt x="675" y="2892"/>
                </a:lnTo>
                <a:lnTo>
                  <a:pt x="645" y="2884"/>
                </a:lnTo>
                <a:lnTo>
                  <a:pt x="614" y="2876"/>
                </a:lnTo>
                <a:lnTo>
                  <a:pt x="585" y="2867"/>
                </a:lnTo>
                <a:lnTo>
                  <a:pt x="556" y="2857"/>
                </a:lnTo>
                <a:lnTo>
                  <a:pt x="529" y="2845"/>
                </a:lnTo>
                <a:lnTo>
                  <a:pt x="505" y="2830"/>
                </a:lnTo>
                <a:lnTo>
                  <a:pt x="483" y="2812"/>
                </a:lnTo>
                <a:lnTo>
                  <a:pt x="465" y="2790"/>
                </a:lnTo>
                <a:lnTo>
                  <a:pt x="450" y="2766"/>
                </a:lnTo>
                <a:lnTo>
                  <a:pt x="438" y="2739"/>
                </a:lnTo>
                <a:lnTo>
                  <a:pt x="428" y="2710"/>
                </a:lnTo>
                <a:lnTo>
                  <a:pt x="419" y="2681"/>
                </a:lnTo>
                <a:lnTo>
                  <a:pt x="411" y="2650"/>
                </a:lnTo>
                <a:lnTo>
                  <a:pt x="403" y="2620"/>
                </a:lnTo>
                <a:lnTo>
                  <a:pt x="394" y="2590"/>
                </a:lnTo>
                <a:lnTo>
                  <a:pt x="384" y="2561"/>
                </a:lnTo>
                <a:lnTo>
                  <a:pt x="372" y="2534"/>
                </a:lnTo>
                <a:lnTo>
                  <a:pt x="358" y="2509"/>
                </a:lnTo>
                <a:lnTo>
                  <a:pt x="340" y="2487"/>
                </a:lnTo>
                <a:lnTo>
                  <a:pt x="320" y="2464"/>
                </a:lnTo>
                <a:lnTo>
                  <a:pt x="297" y="2444"/>
                </a:lnTo>
                <a:lnTo>
                  <a:pt x="272" y="2425"/>
                </a:lnTo>
                <a:lnTo>
                  <a:pt x="247" y="2406"/>
                </a:lnTo>
                <a:lnTo>
                  <a:pt x="222" y="2387"/>
                </a:lnTo>
                <a:lnTo>
                  <a:pt x="198" y="2368"/>
                </a:lnTo>
                <a:lnTo>
                  <a:pt x="175" y="2347"/>
                </a:lnTo>
                <a:lnTo>
                  <a:pt x="155" y="2326"/>
                </a:lnTo>
                <a:lnTo>
                  <a:pt x="138" y="2302"/>
                </a:lnTo>
                <a:lnTo>
                  <a:pt x="125" y="2277"/>
                </a:lnTo>
                <a:lnTo>
                  <a:pt x="116" y="2247"/>
                </a:lnTo>
                <a:lnTo>
                  <a:pt x="112" y="2216"/>
                </a:lnTo>
                <a:lnTo>
                  <a:pt x="111" y="2184"/>
                </a:lnTo>
                <a:lnTo>
                  <a:pt x="114" y="2150"/>
                </a:lnTo>
                <a:lnTo>
                  <a:pt x="118" y="2116"/>
                </a:lnTo>
                <a:lnTo>
                  <a:pt x="123" y="2082"/>
                </a:lnTo>
                <a:lnTo>
                  <a:pt x="127" y="2048"/>
                </a:lnTo>
                <a:lnTo>
                  <a:pt x="129" y="2014"/>
                </a:lnTo>
                <a:lnTo>
                  <a:pt x="129" y="1981"/>
                </a:lnTo>
                <a:lnTo>
                  <a:pt x="125" y="1950"/>
                </a:lnTo>
                <a:lnTo>
                  <a:pt x="117" y="1919"/>
                </a:lnTo>
                <a:lnTo>
                  <a:pt x="105" y="1890"/>
                </a:lnTo>
                <a:lnTo>
                  <a:pt x="90" y="1860"/>
                </a:lnTo>
                <a:lnTo>
                  <a:pt x="73" y="1830"/>
                </a:lnTo>
                <a:lnTo>
                  <a:pt x="55" y="1800"/>
                </a:lnTo>
                <a:lnTo>
                  <a:pt x="38" y="1771"/>
                </a:lnTo>
                <a:lnTo>
                  <a:pt x="23" y="1740"/>
                </a:lnTo>
                <a:lnTo>
                  <a:pt x="11" y="1710"/>
                </a:lnTo>
                <a:lnTo>
                  <a:pt x="3" y="1679"/>
                </a:lnTo>
                <a:lnTo>
                  <a:pt x="0" y="1647"/>
                </a:lnTo>
                <a:lnTo>
                  <a:pt x="3" y="1615"/>
                </a:lnTo>
                <a:lnTo>
                  <a:pt x="11" y="1584"/>
                </a:lnTo>
                <a:lnTo>
                  <a:pt x="23" y="1554"/>
                </a:lnTo>
                <a:lnTo>
                  <a:pt x="38" y="1523"/>
                </a:lnTo>
                <a:lnTo>
                  <a:pt x="55" y="1494"/>
                </a:lnTo>
                <a:lnTo>
                  <a:pt x="73" y="1464"/>
                </a:lnTo>
                <a:lnTo>
                  <a:pt x="90" y="1434"/>
                </a:lnTo>
                <a:lnTo>
                  <a:pt x="105" y="1404"/>
                </a:lnTo>
                <a:lnTo>
                  <a:pt x="117" y="1375"/>
                </a:lnTo>
                <a:lnTo>
                  <a:pt x="125" y="1344"/>
                </a:lnTo>
                <a:lnTo>
                  <a:pt x="129" y="1313"/>
                </a:lnTo>
                <a:lnTo>
                  <a:pt x="129" y="1280"/>
                </a:lnTo>
                <a:lnTo>
                  <a:pt x="127" y="1246"/>
                </a:lnTo>
                <a:lnTo>
                  <a:pt x="123" y="1212"/>
                </a:lnTo>
                <a:lnTo>
                  <a:pt x="118" y="1178"/>
                </a:lnTo>
                <a:lnTo>
                  <a:pt x="114" y="1144"/>
                </a:lnTo>
                <a:lnTo>
                  <a:pt x="111" y="1110"/>
                </a:lnTo>
                <a:lnTo>
                  <a:pt x="112" y="1078"/>
                </a:lnTo>
                <a:lnTo>
                  <a:pt x="116" y="1047"/>
                </a:lnTo>
                <a:lnTo>
                  <a:pt x="125" y="1017"/>
                </a:lnTo>
                <a:lnTo>
                  <a:pt x="138" y="992"/>
                </a:lnTo>
                <a:lnTo>
                  <a:pt x="155" y="968"/>
                </a:lnTo>
                <a:lnTo>
                  <a:pt x="175" y="947"/>
                </a:lnTo>
                <a:lnTo>
                  <a:pt x="198" y="926"/>
                </a:lnTo>
                <a:lnTo>
                  <a:pt x="222" y="907"/>
                </a:lnTo>
                <a:lnTo>
                  <a:pt x="247" y="888"/>
                </a:lnTo>
                <a:lnTo>
                  <a:pt x="272" y="869"/>
                </a:lnTo>
                <a:lnTo>
                  <a:pt x="297" y="850"/>
                </a:lnTo>
                <a:lnTo>
                  <a:pt x="320" y="830"/>
                </a:lnTo>
                <a:lnTo>
                  <a:pt x="340" y="807"/>
                </a:lnTo>
                <a:lnTo>
                  <a:pt x="358" y="785"/>
                </a:lnTo>
                <a:lnTo>
                  <a:pt x="372" y="760"/>
                </a:lnTo>
                <a:lnTo>
                  <a:pt x="384" y="733"/>
                </a:lnTo>
                <a:lnTo>
                  <a:pt x="394" y="704"/>
                </a:lnTo>
                <a:lnTo>
                  <a:pt x="403" y="674"/>
                </a:lnTo>
                <a:lnTo>
                  <a:pt x="411" y="644"/>
                </a:lnTo>
                <a:lnTo>
                  <a:pt x="419" y="613"/>
                </a:lnTo>
                <a:lnTo>
                  <a:pt x="428" y="584"/>
                </a:lnTo>
                <a:lnTo>
                  <a:pt x="438" y="555"/>
                </a:lnTo>
                <a:lnTo>
                  <a:pt x="450" y="528"/>
                </a:lnTo>
                <a:lnTo>
                  <a:pt x="465" y="504"/>
                </a:lnTo>
                <a:lnTo>
                  <a:pt x="483" y="482"/>
                </a:lnTo>
                <a:lnTo>
                  <a:pt x="505" y="464"/>
                </a:lnTo>
                <a:lnTo>
                  <a:pt x="529" y="449"/>
                </a:lnTo>
                <a:lnTo>
                  <a:pt x="556" y="437"/>
                </a:lnTo>
                <a:lnTo>
                  <a:pt x="585" y="427"/>
                </a:lnTo>
                <a:lnTo>
                  <a:pt x="614" y="418"/>
                </a:lnTo>
                <a:lnTo>
                  <a:pt x="645" y="410"/>
                </a:lnTo>
                <a:lnTo>
                  <a:pt x="675" y="402"/>
                </a:lnTo>
                <a:lnTo>
                  <a:pt x="705" y="393"/>
                </a:lnTo>
                <a:lnTo>
                  <a:pt x="734" y="383"/>
                </a:lnTo>
                <a:lnTo>
                  <a:pt x="761" y="371"/>
                </a:lnTo>
                <a:lnTo>
                  <a:pt x="786" y="357"/>
                </a:lnTo>
                <a:lnTo>
                  <a:pt x="808" y="339"/>
                </a:lnTo>
                <a:lnTo>
                  <a:pt x="831" y="319"/>
                </a:lnTo>
                <a:lnTo>
                  <a:pt x="851" y="296"/>
                </a:lnTo>
                <a:lnTo>
                  <a:pt x="870" y="272"/>
                </a:lnTo>
                <a:lnTo>
                  <a:pt x="889" y="247"/>
                </a:lnTo>
                <a:lnTo>
                  <a:pt x="908" y="222"/>
                </a:lnTo>
                <a:lnTo>
                  <a:pt x="927" y="198"/>
                </a:lnTo>
                <a:lnTo>
                  <a:pt x="948" y="175"/>
                </a:lnTo>
                <a:lnTo>
                  <a:pt x="969" y="155"/>
                </a:lnTo>
                <a:lnTo>
                  <a:pt x="993" y="138"/>
                </a:lnTo>
                <a:lnTo>
                  <a:pt x="1018" y="125"/>
                </a:lnTo>
                <a:lnTo>
                  <a:pt x="1048" y="116"/>
                </a:lnTo>
                <a:lnTo>
                  <a:pt x="1079" y="112"/>
                </a:lnTo>
                <a:lnTo>
                  <a:pt x="1111" y="111"/>
                </a:lnTo>
                <a:lnTo>
                  <a:pt x="1145" y="114"/>
                </a:lnTo>
                <a:lnTo>
                  <a:pt x="1179" y="118"/>
                </a:lnTo>
                <a:lnTo>
                  <a:pt x="1213" y="123"/>
                </a:lnTo>
                <a:lnTo>
                  <a:pt x="1247" y="127"/>
                </a:lnTo>
                <a:lnTo>
                  <a:pt x="1281" y="129"/>
                </a:lnTo>
                <a:lnTo>
                  <a:pt x="1314" y="129"/>
                </a:lnTo>
                <a:lnTo>
                  <a:pt x="1345" y="125"/>
                </a:lnTo>
                <a:lnTo>
                  <a:pt x="1376" y="117"/>
                </a:lnTo>
                <a:lnTo>
                  <a:pt x="1406" y="105"/>
                </a:lnTo>
                <a:lnTo>
                  <a:pt x="1436" y="89"/>
                </a:lnTo>
                <a:lnTo>
                  <a:pt x="1466" y="73"/>
                </a:lnTo>
                <a:lnTo>
                  <a:pt x="1496" y="55"/>
                </a:lnTo>
                <a:lnTo>
                  <a:pt x="1525" y="38"/>
                </a:lnTo>
                <a:lnTo>
                  <a:pt x="1556" y="23"/>
                </a:lnTo>
                <a:lnTo>
                  <a:pt x="1586" y="11"/>
                </a:lnTo>
                <a:lnTo>
                  <a:pt x="1617" y="3"/>
                </a:lnTo>
                <a:lnTo>
                  <a:pt x="1649" y="0"/>
                </a:lnTo>
                <a:close/>
              </a:path>
            </a:pathLst>
          </a:custGeom>
          <a:solidFill>
            <a:schemeClr val="lt2"/>
          </a:solidFill>
          <a:ln>
            <a:noFill/>
          </a:ln>
        </p:spPr>
        <p:txBody>
          <a:bodyPr spcFirstLastPara="1" wrap="square" lIns="91425" tIns="45700" rIns="91425" bIns="45700" anchor="t" anchorCtr="0">
            <a:noAutofit/>
          </a:bodyPr>
          <a:lstStyle/>
          <a:p>
            <a:pPr marL="0" marR="0" lvl="0" indent="0" algn="l" rtl="0">
              <a:spcBef>
                <a:spcPts val="0"/>
              </a:spcBef>
              <a:spcAft>
                <a:spcPts val="0"/>
              </a:spcAft>
              <a:buNone/>
            </a:pPr>
            <a:endParaRPr sz="1800">
              <a:solidFill>
                <a:schemeClr val="dk1"/>
              </a:solidFill>
              <a:latin typeface="Gill Sans"/>
              <a:ea typeface="Gill Sans"/>
              <a:cs typeface="Gill Sans"/>
              <a:sym typeface="Gill Sans"/>
            </a:endParaRPr>
          </a:p>
        </p:txBody>
      </p:sp>
      <p:sp>
        <p:nvSpPr>
          <p:cNvPr id="15" name="Google Shape;15;p21"/>
          <p:cNvSpPr txBox="1">
            <a:spLocks noGrp="1"/>
          </p:cNvSpPr>
          <p:nvPr>
            <p:ph type="ctrTitle"/>
          </p:nvPr>
        </p:nvSpPr>
        <p:spPr>
          <a:xfrm>
            <a:off x="1078523" y="1098388"/>
            <a:ext cx="10318418" cy="4394988"/>
          </a:xfrm>
          <a:prstGeom prst="rect">
            <a:avLst/>
          </a:prstGeom>
          <a:noFill/>
          <a:ln>
            <a:noFill/>
          </a:ln>
        </p:spPr>
        <p:txBody>
          <a:bodyPr spcFirstLastPara="1" wrap="square" lIns="91425" tIns="45700" rIns="91425" bIns="45700" anchor="ctr" anchorCtr="0">
            <a:noAutofit/>
          </a:bodyPr>
          <a:lstStyle>
            <a:lvl1pPr lvl="0" algn="ctr">
              <a:lnSpc>
                <a:spcPct val="90000"/>
              </a:lnSpc>
              <a:spcBef>
                <a:spcPts val="0"/>
              </a:spcBef>
              <a:spcAft>
                <a:spcPts val="0"/>
              </a:spcAft>
              <a:buClr>
                <a:schemeClr val="dk2"/>
              </a:buClr>
              <a:buSzPts val="10000"/>
              <a:buFont typeface="Impact"/>
              <a:buNone/>
              <a:defRPr sz="10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16" name="Google Shape;16;p21"/>
          <p:cNvSpPr txBox="1">
            <a:spLocks noGrp="1"/>
          </p:cNvSpPr>
          <p:nvPr>
            <p:ph type="subTitle" idx="1"/>
          </p:nvPr>
        </p:nvSpPr>
        <p:spPr>
          <a:xfrm>
            <a:off x="2215045" y="5979196"/>
            <a:ext cx="8045373" cy="742279"/>
          </a:xfrm>
          <a:prstGeom prst="rect">
            <a:avLst/>
          </a:prstGeom>
          <a:noFill/>
          <a:ln>
            <a:noFill/>
          </a:ln>
        </p:spPr>
        <p:txBody>
          <a:bodyPr spcFirstLastPara="1" wrap="square" lIns="91425" tIns="45700" rIns="91425" bIns="45700" anchor="t" anchorCtr="0">
            <a:normAutofit/>
          </a:bodyPr>
          <a:lstStyle>
            <a:lvl1pPr lvl="0" algn="ctr">
              <a:lnSpc>
                <a:spcPct val="100000"/>
              </a:lnSpc>
              <a:spcBef>
                <a:spcPts val="700"/>
              </a:spcBef>
              <a:spcAft>
                <a:spcPts val="0"/>
              </a:spcAft>
              <a:buSzPts val="2000"/>
              <a:buNone/>
              <a:defRPr sz="2000" b="1" i="0" cap="none">
                <a:solidFill>
                  <a:schemeClr val="dk2"/>
                </a:solidFill>
              </a:defRPr>
            </a:lvl1pPr>
            <a:lvl2pPr lvl="1" algn="ctr">
              <a:lnSpc>
                <a:spcPct val="110000"/>
              </a:lnSpc>
              <a:spcBef>
                <a:spcPts val="700"/>
              </a:spcBef>
              <a:spcAft>
                <a:spcPts val="0"/>
              </a:spcAft>
              <a:buSzPts val="2000"/>
              <a:buNone/>
              <a:defRPr sz="2000"/>
            </a:lvl2pPr>
            <a:lvl3pPr lvl="2" algn="ctr">
              <a:lnSpc>
                <a:spcPct val="110000"/>
              </a:lnSpc>
              <a:spcBef>
                <a:spcPts val="700"/>
              </a:spcBef>
              <a:spcAft>
                <a:spcPts val="0"/>
              </a:spcAft>
              <a:buSzPts val="1800"/>
              <a:buNone/>
              <a:defRPr sz="1800"/>
            </a:lvl3pPr>
            <a:lvl4pPr lvl="3" algn="ctr">
              <a:lnSpc>
                <a:spcPct val="110000"/>
              </a:lnSpc>
              <a:spcBef>
                <a:spcPts val="700"/>
              </a:spcBef>
              <a:spcAft>
                <a:spcPts val="0"/>
              </a:spcAft>
              <a:buSzPts val="1600"/>
              <a:buNone/>
              <a:defRPr sz="1600"/>
            </a:lvl4pPr>
            <a:lvl5pPr lvl="4" algn="ctr">
              <a:lnSpc>
                <a:spcPct val="110000"/>
              </a:lnSpc>
              <a:spcBef>
                <a:spcPts val="700"/>
              </a:spcBef>
              <a:spcAft>
                <a:spcPts val="0"/>
              </a:spcAft>
              <a:buSzPts val="1600"/>
              <a:buNone/>
              <a:defRPr sz="1600"/>
            </a:lvl5pPr>
            <a:lvl6pPr lvl="5" algn="ctr">
              <a:lnSpc>
                <a:spcPct val="110000"/>
              </a:lnSpc>
              <a:spcBef>
                <a:spcPts val="700"/>
              </a:spcBef>
              <a:spcAft>
                <a:spcPts val="0"/>
              </a:spcAft>
              <a:buSzPts val="1600"/>
              <a:buNone/>
              <a:defRPr sz="1600"/>
            </a:lvl6pPr>
            <a:lvl7pPr lvl="6" algn="ctr">
              <a:lnSpc>
                <a:spcPct val="110000"/>
              </a:lnSpc>
              <a:spcBef>
                <a:spcPts val="700"/>
              </a:spcBef>
              <a:spcAft>
                <a:spcPts val="0"/>
              </a:spcAft>
              <a:buSzPts val="1600"/>
              <a:buNone/>
              <a:defRPr sz="1600"/>
            </a:lvl7pPr>
            <a:lvl8pPr lvl="7" algn="ctr">
              <a:lnSpc>
                <a:spcPct val="110000"/>
              </a:lnSpc>
              <a:spcBef>
                <a:spcPts val="700"/>
              </a:spcBef>
              <a:spcAft>
                <a:spcPts val="0"/>
              </a:spcAft>
              <a:buSzPts val="1600"/>
              <a:buNone/>
              <a:defRPr sz="1600"/>
            </a:lvl8pPr>
            <a:lvl9pPr lvl="8" algn="ctr">
              <a:lnSpc>
                <a:spcPct val="110000"/>
              </a:lnSpc>
              <a:spcBef>
                <a:spcPts val="700"/>
              </a:spcBef>
              <a:spcAft>
                <a:spcPts val="0"/>
              </a:spcAft>
              <a:buSzPts val="1600"/>
              <a:buNone/>
              <a:defRPr sz="1600"/>
            </a:lvl9pPr>
          </a:lstStyle>
          <a:p>
            <a:endParaRPr/>
          </a:p>
        </p:txBody>
      </p:sp>
      <p:sp>
        <p:nvSpPr>
          <p:cNvPr id="17" name="Google Shape;17;p21"/>
          <p:cNvSpPr txBox="1">
            <a:spLocks noGrp="1"/>
          </p:cNvSpPr>
          <p:nvPr>
            <p:ph type="dt" idx="10"/>
          </p:nvPr>
        </p:nvSpPr>
        <p:spPr>
          <a:xfrm>
            <a:off x="1078523" y="6375679"/>
            <a:ext cx="2329722"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solidFill>
                  <a:srgbClr val="895E04"/>
                </a:solidFill>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8" name="Google Shape;18;p21"/>
          <p:cNvSpPr txBox="1">
            <a:spLocks noGrp="1"/>
          </p:cNvSpPr>
          <p:nvPr>
            <p:ph type="ftr" idx="11"/>
          </p:nvPr>
        </p:nvSpPr>
        <p:spPr>
          <a:xfrm>
            <a:off x="4180332" y="6375679"/>
            <a:ext cx="4114800"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solidFill>
                  <a:srgbClr val="895E04"/>
                </a:solidFill>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9" name="Google Shape;19;p21"/>
          <p:cNvSpPr txBox="1">
            <a:spLocks noGrp="1"/>
          </p:cNvSpPr>
          <p:nvPr>
            <p:ph type="sldNum" idx="12"/>
          </p:nvPr>
        </p:nvSpPr>
        <p:spPr>
          <a:xfrm>
            <a:off x="9067218" y="6375679"/>
            <a:ext cx="2329723"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sz="1200">
                <a:solidFill>
                  <a:srgbClr val="895E04"/>
                </a:solidFill>
                <a:latin typeface="Gill Sans"/>
                <a:ea typeface="Gill Sans"/>
                <a:cs typeface="Gill Sans"/>
                <a:sym typeface="Gill Sans"/>
              </a:defRPr>
            </a:lvl1pPr>
            <a:lvl2pPr marL="0" lvl="1" indent="0" algn="r">
              <a:spcBef>
                <a:spcPts val="0"/>
              </a:spcBef>
              <a:buNone/>
              <a:defRPr sz="1200">
                <a:solidFill>
                  <a:srgbClr val="895E04"/>
                </a:solidFill>
                <a:latin typeface="Gill Sans"/>
                <a:ea typeface="Gill Sans"/>
                <a:cs typeface="Gill Sans"/>
                <a:sym typeface="Gill Sans"/>
              </a:defRPr>
            </a:lvl2pPr>
            <a:lvl3pPr marL="0" lvl="2" indent="0" algn="r">
              <a:spcBef>
                <a:spcPts val="0"/>
              </a:spcBef>
              <a:buNone/>
              <a:defRPr sz="1200">
                <a:solidFill>
                  <a:srgbClr val="895E04"/>
                </a:solidFill>
                <a:latin typeface="Gill Sans"/>
                <a:ea typeface="Gill Sans"/>
                <a:cs typeface="Gill Sans"/>
                <a:sym typeface="Gill Sans"/>
              </a:defRPr>
            </a:lvl3pPr>
            <a:lvl4pPr marL="0" lvl="3" indent="0" algn="r">
              <a:spcBef>
                <a:spcPts val="0"/>
              </a:spcBef>
              <a:buNone/>
              <a:defRPr sz="1200">
                <a:solidFill>
                  <a:srgbClr val="895E04"/>
                </a:solidFill>
                <a:latin typeface="Gill Sans"/>
                <a:ea typeface="Gill Sans"/>
                <a:cs typeface="Gill Sans"/>
                <a:sym typeface="Gill Sans"/>
              </a:defRPr>
            </a:lvl4pPr>
            <a:lvl5pPr marL="0" lvl="4" indent="0" algn="r">
              <a:spcBef>
                <a:spcPts val="0"/>
              </a:spcBef>
              <a:buNone/>
              <a:defRPr sz="1200">
                <a:solidFill>
                  <a:srgbClr val="895E04"/>
                </a:solidFill>
                <a:latin typeface="Gill Sans"/>
                <a:ea typeface="Gill Sans"/>
                <a:cs typeface="Gill Sans"/>
                <a:sym typeface="Gill Sans"/>
              </a:defRPr>
            </a:lvl5pPr>
            <a:lvl6pPr marL="0" lvl="5" indent="0" algn="r">
              <a:spcBef>
                <a:spcPts val="0"/>
              </a:spcBef>
              <a:buNone/>
              <a:defRPr sz="1200">
                <a:solidFill>
                  <a:srgbClr val="895E04"/>
                </a:solidFill>
                <a:latin typeface="Gill Sans"/>
                <a:ea typeface="Gill Sans"/>
                <a:cs typeface="Gill Sans"/>
                <a:sym typeface="Gill Sans"/>
              </a:defRPr>
            </a:lvl6pPr>
            <a:lvl7pPr marL="0" lvl="6" indent="0" algn="r">
              <a:spcBef>
                <a:spcPts val="0"/>
              </a:spcBef>
              <a:buNone/>
              <a:defRPr sz="1200">
                <a:solidFill>
                  <a:srgbClr val="895E04"/>
                </a:solidFill>
                <a:latin typeface="Gill Sans"/>
                <a:ea typeface="Gill Sans"/>
                <a:cs typeface="Gill Sans"/>
                <a:sym typeface="Gill Sans"/>
              </a:defRPr>
            </a:lvl7pPr>
            <a:lvl8pPr marL="0" lvl="7" indent="0" algn="r">
              <a:spcBef>
                <a:spcPts val="0"/>
              </a:spcBef>
              <a:buNone/>
              <a:defRPr sz="1200">
                <a:solidFill>
                  <a:srgbClr val="895E04"/>
                </a:solidFill>
                <a:latin typeface="Gill Sans"/>
                <a:ea typeface="Gill Sans"/>
                <a:cs typeface="Gill Sans"/>
                <a:sym typeface="Gill Sans"/>
              </a:defRPr>
            </a:lvl8pPr>
            <a:lvl9pPr marL="0" lvl="8" indent="0" algn="r">
              <a:spcBef>
                <a:spcPts val="0"/>
              </a:spcBef>
              <a:buNone/>
              <a:defRPr sz="1200">
                <a:solidFill>
                  <a:srgbClr val="895E04"/>
                </a:solidFill>
                <a:latin typeface="Gill Sans"/>
                <a:ea typeface="Gill Sans"/>
                <a:cs typeface="Gill Sans"/>
                <a:sym typeface="Gill Sans"/>
              </a:defRPr>
            </a:lvl9pPr>
          </a:lstStyle>
          <a:p>
            <a:pPr marL="0" lvl="0" indent="0" algn="r" rtl="0">
              <a:spcBef>
                <a:spcPts val="0"/>
              </a:spcBef>
              <a:spcAft>
                <a:spcPts val="0"/>
              </a:spcAft>
              <a:buNone/>
            </a:pPr>
            <a:fld id="{00000000-1234-1234-1234-123412341234}" type="slidenum">
              <a:rPr lang="en-IN"/>
              <a:t>‹#›</a:t>
            </a:fld>
            <a:endParaRPr/>
          </a:p>
        </p:txBody>
      </p:sp>
      <p:sp>
        <p:nvSpPr>
          <p:cNvPr id="20" name="Google Shape;20;p21" title="left edge border"/>
          <p:cNvSpPr/>
          <p:nvPr/>
        </p:nvSpPr>
        <p:spPr>
          <a:xfrm>
            <a:off x="0" y="0"/>
            <a:ext cx="283464" cy="6858000"/>
          </a:xfrm>
          <a:prstGeom prst="rect">
            <a:avLst/>
          </a:prstGeom>
          <a:solidFill>
            <a:schemeClr val="dk2"/>
          </a:solidFill>
          <a:ln>
            <a:noFill/>
          </a:ln>
        </p:spPr>
        <p:txBody>
          <a:bodyPr spcFirstLastPara="1" wrap="square" lIns="91425" tIns="45700" rIns="91425" bIns="45700" anchor="t" anchorCtr="0">
            <a:noAutofit/>
          </a:bodyPr>
          <a:lstStyle/>
          <a:p>
            <a:pPr marL="0" marR="0" lvl="0" indent="0" algn="l" rtl="0">
              <a:spcBef>
                <a:spcPts val="0"/>
              </a:spcBef>
              <a:spcAft>
                <a:spcPts val="0"/>
              </a:spcAft>
              <a:buNone/>
            </a:pPr>
            <a:endParaRPr sz="1800">
              <a:solidFill>
                <a:schemeClr val="lt1"/>
              </a:solidFill>
              <a:latin typeface="Gill Sans"/>
              <a:ea typeface="Gill Sans"/>
              <a:cs typeface="Gill Sans"/>
              <a:sym typeface="Gill Sans"/>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Title and Vertical Text" type="vertTx">
  <p:cSld name="VERTICAL_TEXT">
    <p:spTree>
      <p:nvGrpSpPr>
        <p:cNvPr id="1" name="Shape 79"/>
        <p:cNvGrpSpPr/>
        <p:nvPr/>
      </p:nvGrpSpPr>
      <p:grpSpPr>
        <a:xfrm>
          <a:off x="0" y="0"/>
          <a:ext cx="0" cy="0"/>
          <a:chOff x="0" y="0"/>
          <a:chExt cx="0" cy="0"/>
        </a:xfrm>
      </p:grpSpPr>
      <p:sp>
        <p:nvSpPr>
          <p:cNvPr id="80" name="Google Shape;80;p30"/>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lvl1pPr lvl="0" algn="l">
              <a:lnSpc>
                <a:spcPct val="90000"/>
              </a:lnSpc>
              <a:spcBef>
                <a:spcPts val="0"/>
              </a:spcBef>
              <a:spcAft>
                <a:spcPts val="0"/>
              </a:spcAft>
              <a:buClr>
                <a:schemeClr val="dk2"/>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81" name="Google Shape;81;p30"/>
          <p:cNvSpPr txBox="1">
            <a:spLocks noGrp="1"/>
          </p:cNvSpPr>
          <p:nvPr>
            <p:ph type="body" idx="1"/>
          </p:nvPr>
        </p:nvSpPr>
        <p:spPr>
          <a:xfrm rot="5400000">
            <a:off x="4544044" y="-1006365"/>
            <a:ext cx="3593591" cy="10178322"/>
          </a:xfrm>
          <a:prstGeom prst="rect">
            <a:avLst/>
          </a:prstGeom>
          <a:noFill/>
          <a:ln>
            <a:noFill/>
          </a:ln>
        </p:spPr>
        <p:txBody>
          <a:bodyPr spcFirstLastPara="1" wrap="square" lIns="91425" tIns="45700" rIns="91425" bIns="45700" anchor="t" anchorCtr="0">
            <a:normAutofit/>
          </a:bodyPr>
          <a:lstStyle>
            <a:lvl1pPr marL="457200" lvl="0" indent="-342900" algn="l">
              <a:lnSpc>
                <a:spcPct val="110000"/>
              </a:lnSpc>
              <a:spcBef>
                <a:spcPts val="700"/>
              </a:spcBef>
              <a:spcAft>
                <a:spcPts val="0"/>
              </a:spcAft>
              <a:buSzPts val="1800"/>
              <a:buChar char="•"/>
              <a:defRPr/>
            </a:lvl1pPr>
            <a:lvl2pPr marL="914400" lvl="1" indent="-342900" algn="l">
              <a:lnSpc>
                <a:spcPct val="110000"/>
              </a:lnSpc>
              <a:spcBef>
                <a:spcPts val="700"/>
              </a:spcBef>
              <a:spcAft>
                <a:spcPts val="0"/>
              </a:spcAft>
              <a:buSzPts val="1800"/>
              <a:buChar char="–"/>
              <a:defRPr/>
            </a:lvl2pPr>
            <a:lvl3pPr marL="1371600" lvl="2" indent="-342900" algn="l">
              <a:lnSpc>
                <a:spcPct val="110000"/>
              </a:lnSpc>
              <a:spcBef>
                <a:spcPts val="700"/>
              </a:spcBef>
              <a:spcAft>
                <a:spcPts val="0"/>
              </a:spcAft>
              <a:buSzPts val="1800"/>
              <a:buChar char="•"/>
              <a:defRPr/>
            </a:lvl3pPr>
            <a:lvl4pPr marL="1828800" lvl="3" indent="-342900" algn="l">
              <a:lnSpc>
                <a:spcPct val="110000"/>
              </a:lnSpc>
              <a:spcBef>
                <a:spcPts val="700"/>
              </a:spcBef>
              <a:spcAft>
                <a:spcPts val="0"/>
              </a:spcAft>
              <a:buSzPts val="1800"/>
              <a:buChar char="–"/>
              <a:defRPr/>
            </a:lvl4pPr>
            <a:lvl5pPr marL="2286000" lvl="4" indent="-342900" algn="l">
              <a:lnSpc>
                <a:spcPct val="110000"/>
              </a:lnSpc>
              <a:spcBef>
                <a:spcPts val="700"/>
              </a:spcBef>
              <a:spcAft>
                <a:spcPts val="0"/>
              </a:spcAft>
              <a:buSzPts val="1800"/>
              <a:buChar char="•"/>
              <a:defRPr/>
            </a:lvl5pPr>
            <a:lvl6pPr marL="2743200" lvl="5" indent="-342900" algn="l">
              <a:lnSpc>
                <a:spcPct val="110000"/>
              </a:lnSpc>
              <a:spcBef>
                <a:spcPts val="700"/>
              </a:spcBef>
              <a:spcAft>
                <a:spcPts val="0"/>
              </a:spcAft>
              <a:buSzPts val="1800"/>
              <a:buChar char="–"/>
              <a:defRPr/>
            </a:lvl6pPr>
            <a:lvl7pPr marL="3200400" lvl="6" indent="-342900" algn="l">
              <a:lnSpc>
                <a:spcPct val="110000"/>
              </a:lnSpc>
              <a:spcBef>
                <a:spcPts val="700"/>
              </a:spcBef>
              <a:spcAft>
                <a:spcPts val="0"/>
              </a:spcAft>
              <a:buSzPts val="1800"/>
              <a:buChar char="•"/>
              <a:defRPr/>
            </a:lvl7pPr>
            <a:lvl8pPr marL="3657600" lvl="7" indent="-342900" algn="l">
              <a:lnSpc>
                <a:spcPct val="110000"/>
              </a:lnSpc>
              <a:spcBef>
                <a:spcPts val="700"/>
              </a:spcBef>
              <a:spcAft>
                <a:spcPts val="0"/>
              </a:spcAft>
              <a:buSzPts val="1800"/>
              <a:buChar char="–"/>
              <a:defRPr/>
            </a:lvl8pPr>
            <a:lvl9pPr marL="4114800" lvl="8" indent="-342900" algn="l">
              <a:lnSpc>
                <a:spcPct val="110000"/>
              </a:lnSpc>
              <a:spcBef>
                <a:spcPts val="700"/>
              </a:spcBef>
              <a:spcAft>
                <a:spcPts val="0"/>
              </a:spcAft>
              <a:buSzPts val="1800"/>
              <a:buChar char="•"/>
              <a:defRPr/>
            </a:lvl9pPr>
          </a:lstStyle>
          <a:p>
            <a:endParaRPr/>
          </a:p>
        </p:txBody>
      </p:sp>
      <p:sp>
        <p:nvSpPr>
          <p:cNvPr id="82" name="Google Shape;82;p30"/>
          <p:cNvSpPr txBox="1">
            <a:spLocks noGrp="1"/>
          </p:cNvSpPr>
          <p:nvPr>
            <p:ph type="dt" idx="10"/>
          </p:nvPr>
        </p:nvSpPr>
        <p:spPr>
          <a:xfrm>
            <a:off x="1251678" y="6375679"/>
            <a:ext cx="2329722"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83" name="Google Shape;83;p30"/>
          <p:cNvSpPr txBox="1">
            <a:spLocks noGrp="1"/>
          </p:cNvSpPr>
          <p:nvPr>
            <p:ph type="ftr" idx="11"/>
          </p:nvPr>
        </p:nvSpPr>
        <p:spPr>
          <a:xfrm>
            <a:off x="4038600" y="6375679"/>
            <a:ext cx="4114800"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84" name="Google Shape;84;p30"/>
          <p:cNvSpPr txBox="1">
            <a:spLocks noGrp="1"/>
          </p:cNvSpPr>
          <p:nvPr>
            <p:ph type="sldNum" idx="12"/>
          </p:nvPr>
        </p:nvSpPr>
        <p:spPr>
          <a:xfrm>
            <a:off x="8610601" y="6375679"/>
            <a:ext cx="2819399"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en-I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Vertical Title and Text" type="vertTitleAndTx">
  <p:cSld name="VERTICAL_TITLE_AND_VERTICAL_TEXT">
    <p:spTree>
      <p:nvGrpSpPr>
        <p:cNvPr id="1" name="Shape 85"/>
        <p:cNvGrpSpPr/>
        <p:nvPr/>
      </p:nvGrpSpPr>
      <p:grpSpPr>
        <a:xfrm>
          <a:off x="0" y="0"/>
          <a:ext cx="0" cy="0"/>
          <a:chOff x="0" y="0"/>
          <a:chExt cx="0" cy="0"/>
        </a:xfrm>
      </p:grpSpPr>
      <p:sp>
        <p:nvSpPr>
          <p:cNvPr id="86" name="Google Shape;86;p31"/>
          <p:cNvSpPr txBox="1">
            <a:spLocks noGrp="1"/>
          </p:cNvSpPr>
          <p:nvPr>
            <p:ph type="title"/>
          </p:nvPr>
        </p:nvSpPr>
        <p:spPr>
          <a:xfrm rot="5400000">
            <a:off x="8012185" y="2436522"/>
            <a:ext cx="5600404" cy="1492132"/>
          </a:xfrm>
          <a:prstGeom prst="rect">
            <a:avLst/>
          </a:prstGeom>
          <a:noFill/>
          <a:ln>
            <a:noFill/>
          </a:ln>
        </p:spPr>
        <p:txBody>
          <a:bodyPr spcFirstLastPara="1" wrap="square" lIns="91425" tIns="45700" rIns="91425" bIns="45700" anchor="t" anchorCtr="0">
            <a:normAutofit/>
          </a:bodyPr>
          <a:lstStyle>
            <a:lvl1pPr lvl="0" algn="l">
              <a:lnSpc>
                <a:spcPct val="90000"/>
              </a:lnSpc>
              <a:spcBef>
                <a:spcPts val="0"/>
              </a:spcBef>
              <a:spcAft>
                <a:spcPts val="0"/>
              </a:spcAft>
              <a:buClr>
                <a:schemeClr val="dk2"/>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87" name="Google Shape;87;p31"/>
          <p:cNvSpPr txBox="1">
            <a:spLocks noGrp="1"/>
          </p:cNvSpPr>
          <p:nvPr>
            <p:ph type="body" idx="1"/>
          </p:nvPr>
        </p:nvSpPr>
        <p:spPr>
          <a:xfrm rot="5400000">
            <a:off x="2653390" y="-1013705"/>
            <a:ext cx="5600405" cy="8392585"/>
          </a:xfrm>
          <a:prstGeom prst="rect">
            <a:avLst/>
          </a:prstGeom>
          <a:noFill/>
          <a:ln>
            <a:noFill/>
          </a:ln>
        </p:spPr>
        <p:txBody>
          <a:bodyPr spcFirstLastPara="1" wrap="square" lIns="91425" tIns="45700" rIns="91425" bIns="45700" anchor="t" anchorCtr="0">
            <a:normAutofit/>
          </a:bodyPr>
          <a:lstStyle>
            <a:lvl1pPr marL="457200" lvl="0" indent="-342900" algn="l">
              <a:lnSpc>
                <a:spcPct val="110000"/>
              </a:lnSpc>
              <a:spcBef>
                <a:spcPts val="700"/>
              </a:spcBef>
              <a:spcAft>
                <a:spcPts val="0"/>
              </a:spcAft>
              <a:buSzPts val="1800"/>
              <a:buChar char="•"/>
              <a:defRPr/>
            </a:lvl1pPr>
            <a:lvl2pPr marL="914400" lvl="1" indent="-342900" algn="l">
              <a:lnSpc>
                <a:spcPct val="110000"/>
              </a:lnSpc>
              <a:spcBef>
                <a:spcPts val="700"/>
              </a:spcBef>
              <a:spcAft>
                <a:spcPts val="0"/>
              </a:spcAft>
              <a:buSzPts val="1800"/>
              <a:buChar char="–"/>
              <a:defRPr/>
            </a:lvl2pPr>
            <a:lvl3pPr marL="1371600" lvl="2" indent="-342900" algn="l">
              <a:lnSpc>
                <a:spcPct val="110000"/>
              </a:lnSpc>
              <a:spcBef>
                <a:spcPts val="700"/>
              </a:spcBef>
              <a:spcAft>
                <a:spcPts val="0"/>
              </a:spcAft>
              <a:buSzPts val="1800"/>
              <a:buChar char="•"/>
              <a:defRPr/>
            </a:lvl3pPr>
            <a:lvl4pPr marL="1828800" lvl="3" indent="-342900" algn="l">
              <a:lnSpc>
                <a:spcPct val="110000"/>
              </a:lnSpc>
              <a:spcBef>
                <a:spcPts val="700"/>
              </a:spcBef>
              <a:spcAft>
                <a:spcPts val="0"/>
              </a:spcAft>
              <a:buSzPts val="1800"/>
              <a:buChar char="–"/>
              <a:defRPr/>
            </a:lvl4pPr>
            <a:lvl5pPr marL="2286000" lvl="4" indent="-342900" algn="l">
              <a:lnSpc>
                <a:spcPct val="110000"/>
              </a:lnSpc>
              <a:spcBef>
                <a:spcPts val="700"/>
              </a:spcBef>
              <a:spcAft>
                <a:spcPts val="0"/>
              </a:spcAft>
              <a:buSzPts val="1800"/>
              <a:buChar char="•"/>
              <a:defRPr/>
            </a:lvl5pPr>
            <a:lvl6pPr marL="2743200" lvl="5" indent="-342900" algn="l">
              <a:lnSpc>
                <a:spcPct val="110000"/>
              </a:lnSpc>
              <a:spcBef>
                <a:spcPts val="700"/>
              </a:spcBef>
              <a:spcAft>
                <a:spcPts val="0"/>
              </a:spcAft>
              <a:buSzPts val="1800"/>
              <a:buChar char="–"/>
              <a:defRPr/>
            </a:lvl6pPr>
            <a:lvl7pPr marL="3200400" lvl="6" indent="-342900" algn="l">
              <a:lnSpc>
                <a:spcPct val="110000"/>
              </a:lnSpc>
              <a:spcBef>
                <a:spcPts val="700"/>
              </a:spcBef>
              <a:spcAft>
                <a:spcPts val="0"/>
              </a:spcAft>
              <a:buSzPts val="1800"/>
              <a:buChar char="•"/>
              <a:defRPr/>
            </a:lvl7pPr>
            <a:lvl8pPr marL="3657600" lvl="7" indent="-342900" algn="l">
              <a:lnSpc>
                <a:spcPct val="110000"/>
              </a:lnSpc>
              <a:spcBef>
                <a:spcPts val="700"/>
              </a:spcBef>
              <a:spcAft>
                <a:spcPts val="0"/>
              </a:spcAft>
              <a:buSzPts val="1800"/>
              <a:buChar char="–"/>
              <a:defRPr/>
            </a:lvl8pPr>
            <a:lvl9pPr marL="4114800" lvl="8" indent="-342900" algn="l">
              <a:lnSpc>
                <a:spcPct val="110000"/>
              </a:lnSpc>
              <a:spcBef>
                <a:spcPts val="700"/>
              </a:spcBef>
              <a:spcAft>
                <a:spcPts val="0"/>
              </a:spcAft>
              <a:buSzPts val="1800"/>
              <a:buChar char="•"/>
              <a:defRPr/>
            </a:lvl9pPr>
          </a:lstStyle>
          <a:p>
            <a:endParaRPr/>
          </a:p>
        </p:txBody>
      </p:sp>
      <p:sp>
        <p:nvSpPr>
          <p:cNvPr id="88" name="Google Shape;88;p31"/>
          <p:cNvSpPr txBox="1">
            <a:spLocks noGrp="1"/>
          </p:cNvSpPr>
          <p:nvPr>
            <p:ph type="dt" idx="10"/>
          </p:nvPr>
        </p:nvSpPr>
        <p:spPr>
          <a:xfrm>
            <a:off x="1251678" y="6375679"/>
            <a:ext cx="2329722"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89" name="Google Shape;89;p31"/>
          <p:cNvSpPr txBox="1">
            <a:spLocks noGrp="1"/>
          </p:cNvSpPr>
          <p:nvPr>
            <p:ph type="ftr" idx="11"/>
          </p:nvPr>
        </p:nvSpPr>
        <p:spPr>
          <a:xfrm>
            <a:off x="4038600" y="6375679"/>
            <a:ext cx="4114800"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90" name="Google Shape;90;p31"/>
          <p:cNvSpPr txBox="1">
            <a:spLocks noGrp="1"/>
          </p:cNvSpPr>
          <p:nvPr>
            <p:ph type="sldNum" idx="12"/>
          </p:nvPr>
        </p:nvSpPr>
        <p:spPr>
          <a:xfrm>
            <a:off x="8610601" y="6375679"/>
            <a:ext cx="2819399"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en-I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itle and Content" type="obj">
  <p:cSld name="OBJECT">
    <p:spTree>
      <p:nvGrpSpPr>
        <p:cNvPr id="1" name="Shape 21"/>
        <p:cNvGrpSpPr/>
        <p:nvPr/>
      </p:nvGrpSpPr>
      <p:grpSpPr>
        <a:xfrm>
          <a:off x="0" y="0"/>
          <a:ext cx="0" cy="0"/>
          <a:chOff x="0" y="0"/>
          <a:chExt cx="0" cy="0"/>
        </a:xfrm>
      </p:grpSpPr>
      <p:sp>
        <p:nvSpPr>
          <p:cNvPr id="22" name="Google Shape;22;p22"/>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lvl1pPr lvl="0" algn="l">
              <a:lnSpc>
                <a:spcPct val="90000"/>
              </a:lnSpc>
              <a:spcBef>
                <a:spcPts val="0"/>
              </a:spcBef>
              <a:spcAft>
                <a:spcPts val="0"/>
              </a:spcAft>
              <a:buClr>
                <a:schemeClr val="dk2"/>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23" name="Google Shape;23;p22"/>
          <p:cNvSpPr txBox="1">
            <a:spLocks noGrp="1"/>
          </p:cNvSpPr>
          <p:nvPr>
            <p:ph type="body" idx="1"/>
          </p:nvPr>
        </p:nvSpPr>
        <p:spPr>
          <a:xfrm>
            <a:off x="1251678" y="2286001"/>
            <a:ext cx="10178322" cy="3593591"/>
          </a:xfrm>
          <a:prstGeom prst="rect">
            <a:avLst/>
          </a:prstGeom>
          <a:noFill/>
          <a:ln>
            <a:noFill/>
          </a:ln>
        </p:spPr>
        <p:txBody>
          <a:bodyPr spcFirstLastPara="1" wrap="square" lIns="91425" tIns="45700" rIns="91425" bIns="45700" anchor="t" anchorCtr="0">
            <a:normAutofit/>
          </a:bodyPr>
          <a:lstStyle>
            <a:lvl1pPr marL="457200" lvl="0" indent="-342900" algn="l">
              <a:lnSpc>
                <a:spcPct val="110000"/>
              </a:lnSpc>
              <a:spcBef>
                <a:spcPts val="700"/>
              </a:spcBef>
              <a:spcAft>
                <a:spcPts val="0"/>
              </a:spcAft>
              <a:buSzPts val="1800"/>
              <a:buChar char="•"/>
              <a:defRPr/>
            </a:lvl1pPr>
            <a:lvl2pPr marL="914400" lvl="1" indent="-342900" algn="l">
              <a:lnSpc>
                <a:spcPct val="110000"/>
              </a:lnSpc>
              <a:spcBef>
                <a:spcPts val="700"/>
              </a:spcBef>
              <a:spcAft>
                <a:spcPts val="0"/>
              </a:spcAft>
              <a:buSzPts val="1800"/>
              <a:buChar char="–"/>
              <a:defRPr/>
            </a:lvl2pPr>
            <a:lvl3pPr marL="1371600" lvl="2" indent="-342900" algn="l">
              <a:lnSpc>
                <a:spcPct val="110000"/>
              </a:lnSpc>
              <a:spcBef>
                <a:spcPts val="700"/>
              </a:spcBef>
              <a:spcAft>
                <a:spcPts val="0"/>
              </a:spcAft>
              <a:buSzPts val="1800"/>
              <a:buChar char="•"/>
              <a:defRPr/>
            </a:lvl3pPr>
            <a:lvl4pPr marL="1828800" lvl="3" indent="-342900" algn="l">
              <a:lnSpc>
                <a:spcPct val="110000"/>
              </a:lnSpc>
              <a:spcBef>
                <a:spcPts val="700"/>
              </a:spcBef>
              <a:spcAft>
                <a:spcPts val="0"/>
              </a:spcAft>
              <a:buSzPts val="1800"/>
              <a:buChar char="–"/>
              <a:defRPr/>
            </a:lvl4pPr>
            <a:lvl5pPr marL="2286000" lvl="4" indent="-342900" algn="l">
              <a:lnSpc>
                <a:spcPct val="110000"/>
              </a:lnSpc>
              <a:spcBef>
                <a:spcPts val="700"/>
              </a:spcBef>
              <a:spcAft>
                <a:spcPts val="0"/>
              </a:spcAft>
              <a:buSzPts val="1800"/>
              <a:buChar char="•"/>
              <a:defRPr/>
            </a:lvl5pPr>
            <a:lvl6pPr marL="2743200" lvl="5" indent="-342900" algn="l">
              <a:lnSpc>
                <a:spcPct val="110000"/>
              </a:lnSpc>
              <a:spcBef>
                <a:spcPts val="700"/>
              </a:spcBef>
              <a:spcAft>
                <a:spcPts val="0"/>
              </a:spcAft>
              <a:buSzPts val="1800"/>
              <a:buChar char="–"/>
              <a:defRPr/>
            </a:lvl6pPr>
            <a:lvl7pPr marL="3200400" lvl="6" indent="-342900" algn="l">
              <a:lnSpc>
                <a:spcPct val="110000"/>
              </a:lnSpc>
              <a:spcBef>
                <a:spcPts val="700"/>
              </a:spcBef>
              <a:spcAft>
                <a:spcPts val="0"/>
              </a:spcAft>
              <a:buSzPts val="1800"/>
              <a:buChar char="•"/>
              <a:defRPr/>
            </a:lvl7pPr>
            <a:lvl8pPr marL="3657600" lvl="7" indent="-342900" algn="l">
              <a:lnSpc>
                <a:spcPct val="110000"/>
              </a:lnSpc>
              <a:spcBef>
                <a:spcPts val="700"/>
              </a:spcBef>
              <a:spcAft>
                <a:spcPts val="0"/>
              </a:spcAft>
              <a:buSzPts val="1800"/>
              <a:buChar char="–"/>
              <a:defRPr/>
            </a:lvl8pPr>
            <a:lvl9pPr marL="4114800" lvl="8" indent="-342900" algn="l">
              <a:lnSpc>
                <a:spcPct val="110000"/>
              </a:lnSpc>
              <a:spcBef>
                <a:spcPts val="700"/>
              </a:spcBef>
              <a:spcAft>
                <a:spcPts val="0"/>
              </a:spcAft>
              <a:buSzPts val="1800"/>
              <a:buChar char="•"/>
              <a:defRPr/>
            </a:lvl9pPr>
          </a:lstStyle>
          <a:p>
            <a:endParaRPr/>
          </a:p>
        </p:txBody>
      </p:sp>
      <p:sp>
        <p:nvSpPr>
          <p:cNvPr id="24" name="Google Shape;24;p22"/>
          <p:cNvSpPr txBox="1">
            <a:spLocks noGrp="1"/>
          </p:cNvSpPr>
          <p:nvPr>
            <p:ph type="dt" idx="10"/>
          </p:nvPr>
        </p:nvSpPr>
        <p:spPr>
          <a:xfrm>
            <a:off x="1251678" y="6375679"/>
            <a:ext cx="2329722"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5" name="Google Shape;25;p22"/>
          <p:cNvSpPr txBox="1">
            <a:spLocks noGrp="1"/>
          </p:cNvSpPr>
          <p:nvPr>
            <p:ph type="ftr" idx="11"/>
          </p:nvPr>
        </p:nvSpPr>
        <p:spPr>
          <a:xfrm>
            <a:off x="4038600" y="6375679"/>
            <a:ext cx="4114800"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6" name="Google Shape;26;p22"/>
          <p:cNvSpPr txBox="1">
            <a:spLocks noGrp="1"/>
          </p:cNvSpPr>
          <p:nvPr>
            <p:ph type="sldNum" idx="12"/>
          </p:nvPr>
        </p:nvSpPr>
        <p:spPr>
          <a:xfrm>
            <a:off x="8610601" y="6375679"/>
            <a:ext cx="2819399"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en-I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matchingName="Section Header" type="secHead">
  <p:cSld name="SECTION_HEADER">
    <p:bg>
      <p:bgPr>
        <a:solidFill>
          <a:schemeClr val="dk2"/>
        </a:solidFill>
        <a:effectLst/>
      </p:bgPr>
    </p:bg>
    <p:spTree>
      <p:nvGrpSpPr>
        <p:cNvPr id="1" name="Shape 27"/>
        <p:cNvGrpSpPr/>
        <p:nvPr/>
      </p:nvGrpSpPr>
      <p:grpSpPr>
        <a:xfrm>
          <a:off x="0" y="0"/>
          <a:ext cx="0" cy="0"/>
          <a:chOff x="0" y="0"/>
          <a:chExt cx="0" cy="0"/>
        </a:xfrm>
      </p:grpSpPr>
      <p:sp>
        <p:nvSpPr>
          <p:cNvPr id="28" name="Google Shape;28;p23"/>
          <p:cNvSpPr txBox="1">
            <a:spLocks noGrp="1"/>
          </p:cNvSpPr>
          <p:nvPr>
            <p:ph type="title"/>
          </p:nvPr>
        </p:nvSpPr>
        <p:spPr>
          <a:xfrm>
            <a:off x="3242929" y="1073888"/>
            <a:ext cx="8187071" cy="4064627"/>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lt2"/>
              </a:buClr>
              <a:buSzPts val="8400"/>
              <a:buFont typeface="Impact"/>
              <a:buNone/>
              <a:defRPr sz="8400">
                <a:solidFill>
                  <a:schemeClr val="lt2"/>
                </a:solidFill>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29" name="Google Shape;29;p23"/>
          <p:cNvSpPr txBox="1">
            <a:spLocks noGrp="1"/>
          </p:cNvSpPr>
          <p:nvPr>
            <p:ph type="body" idx="1"/>
          </p:nvPr>
        </p:nvSpPr>
        <p:spPr>
          <a:xfrm>
            <a:off x="3242930" y="5159781"/>
            <a:ext cx="7017488" cy="951135"/>
          </a:xfrm>
          <a:prstGeom prst="rect">
            <a:avLst/>
          </a:prstGeom>
          <a:noFill/>
          <a:ln>
            <a:noFill/>
          </a:ln>
        </p:spPr>
        <p:txBody>
          <a:bodyPr spcFirstLastPara="1" wrap="square" lIns="91425" tIns="45700" rIns="91425" bIns="45700" anchor="t" anchorCtr="0">
            <a:normAutofit/>
          </a:bodyPr>
          <a:lstStyle>
            <a:lvl1pPr marL="457200" lvl="0" indent="-228600" algn="l">
              <a:lnSpc>
                <a:spcPct val="100000"/>
              </a:lnSpc>
              <a:spcBef>
                <a:spcPts val="700"/>
              </a:spcBef>
              <a:spcAft>
                <a:spcPts val="0"/>
              </a:spcAft>
              <a:buSzPts val="2000"/>
              <a:buNone/>
              <a:defRPr sz="2000" b="1" i="0" cap="none">
                <a:solidFill>
                  <a:schemeClr val="accent1"/>
                </a:solidFill>
              </a:defRPr>
            </a:lvl1pPr>
            <a:lvl2pPr marL="914400" lvl="1" indent="-228600" algn="l">
              <a:lnSpc>
                <a:spcPct val="110000"/>
              </a:lnSpc>
              <a:spcBef>
                <a:spcPts val="700"/>
              </a:spcBef>
              <a:spcAft>
                <a:spcPts val="0"/>
              </a:spcAft>
              <a:buSzPts val="2000"/>
              <a:buNone/>
              <a:defRPr sz="2000">
                <a:solidFill>
                  <a:schemeClr val="lt1"/>
                </a:solidFill>
              </a:defRPr>
            </a:lvl2pPr>
            <a:lvl3pPr marL="1371600" lvl="2" indent="-228600" algn="l">
              <a:lnSpc>
                <a:spcPct val="110000"/>
              </a:lnSpc>
              <a:spcBef>
                <a:spcPts val="700"/>
              </a:spcBef>
              <a:spcAft>
                <a:spcPts val="0"/>
              </a:spcAft>
              <a:buSzPts val="1800"/>
              <a:buNone/>
              <a:defRPr sz="1800">
                <a:solidFill>
                  <a:schemeClr val="lt1"/>
                </a:solidFill>
              </a:defRPr>
            </a:lvl3pPr>
            <a:lvl4pPr marL="1828800" lvl="3" indent="-228600" algn="l">
              <a:lnSpc>
                <a:spcPct val="110000"/>
              </a:lnSpc>
              <a:spcBef>
                <a:spcPts val="700"/>
              </a:spcBef>
              <a:spcAft>
                <a:spcPts val="0"/>
              </a:spcAft>
              <a:buSzPts val="1600"/>
              <a:buNone/>
              <a:defRPr sz="1600">
                <a:solidFill>
                  <a:schemeClr val="lt1"/>
                </a:solidFill>
              </a:defRPr>
            </a:lvl4pPr>
            <a:lvl5pPr marL="2286000" lvl="4" indent="-228600" algn="l">
              <a:lnSpc>
                <a:spcPct val="110000"/>
              </a:lnSpc>
              <a:spcBef>
                <a:spcPts val="700"/>
              </a:spcBef>
              <a:spcAft>
                <a:spcPts val="0"/>
              </a:spcAft>
              <a:buSzPts val="1600"/>
              <a:buNone/>
              <a:defRPr sz="1600">
                <a:solidFill>
                  <a:schemeClr val="lt1"/>
                </a:solidFill>
              </a:defRPr>
            </a:lvl5pPr>
            <a:lvl6pPr marL="2743200" lvl="5" indent="-228600" algn="l">
              <a:lnSpc>
                <a:spcPct val="110000"/>
              </a:lnSpc>
              <a:spcBef>
                <a:spcPts val="700"/>
              </a:spcBef>
              <a:spcAft>
                <a:spcPts val="0"/>
              </a:spcAft>
              <a:buSzPts val="1600"/>
              <a:buNone/>
              <a:defRPr sz="1600">
                <a:solidFill>
                  <a:schemeClr val="lt1"/>
                </a:solidFill>
              </a:defRPr>
            </a:lvl6pPr>
            <a:lvl7pPr marL="3200400" lvl="6" indent="-228600" algn="l">
              <a:lnSpc>
                <a:spcPct val="110000"/>
              </a:lnSpc>
              <a:spcBef>
                <a:spcPts val="700"/>
              </a:spcBef>
              <a:spcAft>
                <a:spcPts val="0"/>
              </a:spcAft>
              <a:buSzPts val="1600"/>
              <a:buNone/>
              <a:defRPr sz="1600">
                <a:solidFill>
                  <a:schemeClr val="lt1"/>
                </a:solidFill>
              </a:defRPr>
            </a:lvl7pPr>
            <a:lvl8pPr marL="3657600" lvl="7" indent="-228600" algn="l">
              <a:lnSpc>
                <a:spcPct val="110000"/>
              </a:lnSpc>
              <a:spcBef>
                <a:spcPts val="700"/>
              </a:spcBef>
              <a:spcAft>
                <a:spcPts val="0"/>
              </a:spcAft>
              <a:buSzPts val="1600"/>
              <a:buNone/>
              <a:defRPr sz="1600">
                <a:solidFill>
                  <a:schemeClr val="lt1"/>
                </a:solidFill>
              </a:defRPr>
            </a:lvl8pPr>
            <a:lvl9pPr marL="4114800" lvl="8" indent="-228600" algn="l">
              <a:lnSpc>
                <a:spcPct val="110000"/>
              </a:lnSpc>
              <a:spcBef>
                <a:spcPts val="700"/>
              </a:spcBef>
              <a:spcAft>
                <a:spcPts val="0"/>
              </a:spcAft>
              <a:buSzPts val="1600"/>
              <a:buNone/>
              <a:defRPr sz="1600">
                <a:solidFill>
                  <a:schemeClr val="lt1"/>
                </a:solidFill>
              </a:defRPr>
            </a:lvl9pPr>
          </a:lstStyle>
          <a:p>
            <a:endParaRPr/>
          </a:p>
        </p:txBody>
      </p:sp>
      <p:sp>
        <p:nvSpPr>
          <p:cNvPr id="30" name="Google Shape;30;p23"/>
          <p:cNvSpPr txBox="1">
            <a:spLocks noGrp="1"/>
          </p:cNvSpPr>
          <p:nvPr>
            <p:ph type="dt" idx="10"/>
          </p:nvPr>
        </p:nvSpPr>
        <p:spPr>
          <a:xfrm>
            <a:off x="3236546" y="6375679"/>
            <a:ext cx="1493947"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solidFill>
                  <a:schemeClr val="lt2"/>
                </a:solidFill>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1" name="Google Shape;31;p23"/>
          <p:cNvSpPr txBox="1">
            <a:spLocks noGrp="1"/>
          </p:cNvSpPr>
          <p:nvPr>
            <p:ph type="ftr" idx="11"/>
          </p:nvPr>
        </p:nvSpPr>
        <p:spPr>
          <a:xfrm>
            <a:off x="5279064" y="6375679"/>
            <a:ext cx="4114800"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solidFill>
                  <a:schemeClr val="lt2"/>
                </a:solidFill>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2" name="Google Shape;32;p23"/>
          <p:cNvSpPr txBox="1">
            <a:spLocks noGrp="1"/>
          </p:cNvSpPr>
          <p:nvPr>
            <p:ph type="sldNum" idx="12"/>
          </p:nvPr>
        </p:nvSpPr>
        <p:spPr>
          <a:xfrm>
            <a:off x="9942434" y="6375679"/>
            <a:ext cx="1487566"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sz="1200">
                <a:solidFill>
                  <a:schemeClr val="lt2"/>
                </a:solidFill>
                <a:latin typeface="Gill Sans"/>
                <a:ea typeface="Gill Sans"/>
                <a:cs typeface="Gill Sans"/>
                <a:sym typeface="Gill Sans"/>
              </a:defRPr>
            </a:lvl1pPr>
            <a:lvl2pPr marL="0" lvl="1" indent="0" algn="r">
              <a:spcBef>
                <a:spcPts val="0"/>
              </a:spcBef>
              <a:buNone/>
              <a:defRPr sz="1200">
                <a:solidFill>
                  <a:schemeClr val="lt2"/>
                </a:solidFill>
                <a:latin typeface="Gill Sans"/>
                <a:ea typeface="Gill Sans"/>
                <a:cs typeface="Gill Sans"/>
                <a:sym typeface="Gill Sans"/>
              </a:defRPr>
            </a:lvl2pPr>
            <a:lvl3pPr marL="0" lvl="2" indent="0" algn="r">
              <a:spcBef>
                <a:spcPts val="0"/>
              </a:spcBef>
              <a:buNone/>
              <a:defRPr sz="1200">
                <a:solidFill>
                  <a:schemeClr val="lt2"/>
                </a:solidFill>
                <a:latin typeface="Gill Sans"/>
                <a:ea typeface="Gill Sans"/>
                <a:cs typeface="Gill Sans"/>
                <a:sym typeface="Gill Sans"/>
              </a:defRPr>
            </a:lvl3pPr>
            <a:lvl4pPr marL="0" lvl="3" indent="0" algn="r">
              <a:spcBef>
                <a:spcPts val="0"/>
              </a:spcBef>
              <a:buNone/>
              <a:defRPr sz="1200">
                <a:solidFill>
                  <a:schemeClr val="lt2"/>
                </a:solidFill>
                <a:latin typeface="Gill Sans"/>
                <a:ea typeface="Gill Sans"/>
                <a:cs typeface="Gill Sans"/>
                <a:sym typeface="Gill Sans"/>
              </a:defRPr>
            </a:lvl4pPr>
            <a:lvl5pPr marL="0" lvl="4" indent="0" algn="r">
              <a:spcBef>
                <a:spcPts val="0"/>
              </a:spcBef>
              <a:buNone/>
              <a:defRPr sz="1200">
                <a:solidFill>
                  <a:schemeClr val="lt2"/>
                </a:solidFill>
                <a:latin typeface="Gill Sans"/>
                <a:ea typeface="Gill Sans"/>
                <a:cs typeface="Gill Sans"/>
                <a:sym typeface="Gill Sans"/>
              </a:defRPr>
            </a:lvl5pPr>
            <a:lvl6pPr marL="0" lvl="5" indent="0" algn="r">
              <a:spcBef>
                <a:spcPts val="0"/>
              </a:spcBef>
              <a:buNone/>
              <a:defRPr sz="1200">
                <a:solidFill>
                  <a:schemeClr val="lt2"/>
                </a:solidFill>
                <a:latin typeface="Gill Sans"/>
                <a:ea typeface="Gill Sans"/>
                <a:cs typeface="Gill Sans"/>
                <a:sym typeface="Gill Sans"/>
              </a:defRPr>
            </a:lvl6pPr>
            <a:lvl7pPr marL="0" lvl="6" indent="0" algn="r">
              <a:spcBef>
                <a:spcPts val="0"/>
              </a:spcBef>
              <a:buNone/>
              <a:defRPr sz="1200">
                <a:solidFill>
                  <a:schemeClr val="lt2"/>
                </a:solidFill>
                <a:latin typeface="Gill Sans"/>
                <a:ea typeface="Gill Sans"/>
                <a:cs typeface="Gill Sans"/>
                <a:sym typeface="Gill Sans"/>
              </a:defRPr>
            </a:lvl7pPr>
            <a:lvl8pPr marL="0" lvl="7" indent="0" algn="r">
              <a:spcBef>
                <a:spcPts val="0"/>
              </a:spcBef>
              <a:buNone/>
              <a:defRPr sz="1200">
                <a:solidFill>
                  <a:schemeClr val="lt2"/>
                </a:solidFill>
                <a:latin typeface="Gill Sans"/>
                <a:ea typeface="Gill Sans"/>
                <a:cs typeface="Gill Sans"/>
                <a:sym typeface="Gill Sans"/>
              </a:defRPr>
            </a:lvl8pPr>
            <a:lvl9pPr marL="0" lvl="8" indent="0" algn="r">
              <a:spcBef>
                <a:spcPts val="0"/>
              </a:spcBef>
              <a:buNone/>
              <a:defRPr sz="1200">
                <a:solidFill>
                  <a:schemeClr val="lt2"/>
                </a:solidFill>
                <a:latin typeface="Gill Sans"/>
                <a:ea typeface="Gill Sans"/>
                <a:cs typeface="Gill Sans"/>
                <a:sym typeface="Gill Sans"/>
              </a:defRPr>
            </a:lvl9pPr>
          </a:lstStyle>
          <a:p>
            <a:pPr marL="0" lvl="0" indent="0" algn="r" rtl="0">
              <a:spcBef>
                <a:spcPts val="0"/>
              </a:spcBef>
              <a:spcAft>
                <a:spcPts val="0"/>
              </a:spcAft>
              <a:buNone/>
            </a:pPr>
            <a:fld id="{00000000-1234-1234-1234-123412341234}" type="slidenum">
              <a:rPr lang="en-IN"/>
              <a:t>‹#›</a:t>
            </a:fld>
            <a:endParaRPr/>
          </a:p>
        </p:txBody>
      </p:sp>
      <p:grpSp>
        <p:nvGrpSpPr>
          <p:cNvPr id="33" name="Google Shape;33;p23" title="left scallop shape"/>
          <p:cNvGrpSpPr/>
          <p:nvPr/>
        </p:nvGrpSpPr>
        <p:grpSpPr>
          <a:xfrm>
            <a:off x="0" y="0"/>
            <a:ext cx="2814638" cy="6858000"/>
            <a:chOff x="0" y="0"/>
            <a:chExt cx="2814638" cy="6858000"/>
          </a:xfrm>
        </p:grpSpPr>
        <p:sp>
          <p:nvSpPr>
            <p:cNvPr id="34" name="Google Shape;34;p23" title="left scallop shape"/>
            <p:cNvSpPr/>
            <p:nvPr/>
          </p:nvSpPr>
          <p:spPr>
            <a:xfrm>
              <a:off x="0" y="0"/>
              <a:ext cx="2814638" cy="6858000"/>
            </a:xfrm>
            <a:custGeom>
              <a:avLst/>
              <a:gdLst/>
              <a:ahLst/>
              <a:cxnLst/>
              <a:rect l="l" t="t" r="r" b="b"/>
              <a:pathLst>
                <a:path w="1773" h="4320" extrusionOk="0">
                  <a:moveTo>
                    <a:pt x="0" y="0"/>
                  </a:moveTo>
                  <a:lnTo>
                    <a:pt x="891" y="0"/>
                  </a:lnTo>
                  <a:lnTo>
                    <a:pt x="906" y="56"/>
                  </a:lnTo>
                  <a:lnTo>
                    <a:pt x="921" y="111"/>
                  </a:lnTo>
                  <a:lnTo>
                    <a:pt x="938" y="165"/>
                  </a:lnTo>
                  <a:lnTo>
                    <a:pt x="957" y="217"/>
                  </a:lnTo>
                  <a:lnTo>
                    <a:pt x="980" y="266"/>
                  </a:lnTo>
                  <a:lnTo>
                    <a:pt x="1007" y="312"/>
                  </a:lnTo>
                  <a:lnTo>
                    <a:pt x="1036" y="351"/>
                  </a:lnTo>
                  <a:lnTo>
                    <a:pt x="1069" y="387"/>
                  </a:lnTo>
                  <a:lnTo>
                    <a:pt x="1105" y="422"/>
                  </a:lnTo>
                  <a:lnTo>
                    <a:pt x="1145" y="456"/>
                  </a:lnTo>
                  <a:lnTo>
                    <a:pt x="1185" y="487"/>
                  </a:lnTo>
                  <a:lnTo>
                    <a:pt x="1227" y="520"/>
                  </a:lnTo>
                  <a:lnTo>
                    <a:pt x="1270" y="551"/>
                  </a:lnTo>
                  <a:lnTo>
                    <a:pt x="1311" y="584"/>
                  </a:lnTo>
                  <a:lnTo>
                    <a:pt x="1352" y="617"/>
                  </a:lnTo>
                  <a:lnTo>
                    <a:pt x="1390" y="651"/>
                  </a:lnTo>
                  <a:lnTo>
                    <a:pt x="1425" y="687"/>
                  </a:lnTo>
                  <a:lnTo>
                    <a:pt x="1456" y="725"/>
                  </a:lnTo>
                  <a:lnTo>
                    <a:pt x="1484" y="765"/>
                  </a:lnTo>
                  <a:lnTo>
                    <a:pt x="1505" y="808"/>
                  </a:lnTo>
                  <a:lnTo>
                    <a:pt x="1521" y="856"/>
                  </a:lnTo>
                  <a:lnTo>
                    <a:pt x="1530" y="907"/>
                  </a:lnTo>
                  <a:lnTo>
                    <a:pt x="1534" y="960"/>
                  </a:lnTo>
                  <a:lnTo>
                    <a:pt x="1534" y="1013"/>
                  </a:lnTo>
                  <a:lnTo>
                    <a:pt x="1530" y="1068"/>
                  </a:lnTo>
                  <a:lnTo>
                    <a:pt x="1523" y="1125"/>
                  </a:lnTo>
                  <a:lnTo>
                    <a:pt x="1515" y="1181"/>
                  </a:lnTo>
                  <a:lnTo>
                    <a:pt x="1508" y="1237"/>
                  </a:lnTo>
                  <a:lnTo>
                    <a:pt x="1501" y="1293"/>
                  </a:lnTo>
                  <a:lnTo>
                    <a:pt x="1496" y="1350"/>
                  </a:lnTo>
                  <a:lnTo>
                    <a:pt x="1494" y="1405"/>
                  </a:lnTo>
                  <a:lnTo>
                    <a:pt x="1497" y="1458"/>
                  </a:lnTo>
                  <a:lnTo>
                    <a:pt x="1504" y="1511"/>
                  </a:lnTo>
                  <a:lnTo>
                    <a:pt x="1517" y="1560"/>
                  </a:lnTo>
                  <a:lnTo>
                    <a:pt x="1535" y="1610"/>
                  </a:lnTo>
                  <a:lnTo>
                    <a:pt x="1557" y="1659"/>
                  </a:lnTo>
                  <a:lnTo>
                    <a:pt x="1583" y="1708"/>
                  </a:lnTo>
                  <a:lnTo>
                    <a:pt x="1611" y="1757"/>
                  </a:lnTo>
                  <a:lnTo>
                    <a:pt x="1640" y="1807"/>
                  </a:lnTo>
                  <a:lnTo>
                    <a:pt x="1669" y="1855"/>
                  </a:lnTo>
                  <a:lnTo>
                    <a:pt x="1696" y="1905"/>
                  </a:lnTo>
                  <a:lnTo>
                    <a:pt x="1721" y="1954"/>
                  </a:lnTo>
                  <a:lnTo>
                    <a:pt x="1742" y="2006"/>
                  </a:lnTo>
                  <a:lnTo>
                    <a:pt x="1759" y="2057"/>
                  </a:lnTo>
                  <a:lnTo>
                    <a:pt x="1769" y="2108"/>
                  </a:lnTo>
                  <a:lnTo>
                    <a:pt x="1773" y="2160"/>
                  </a:lnTo>
                  <a:lnTo>
                    <a:pt x="1769" y="2212"/>
                  </a:lnTo>
                  <a:lnTo>
                    <a:pt x="1759" y="2263"/>
                  </a:lnTo>
                  <a:lnTo>
                    <a:pt x="1742" y="2314"/>
                  </a:lnTo>
                  <a:lnTo>
                    <a:pt x="1721" y="2366"/>
                  </a:lnTo>
                  <a:lnTo>
                    <a:pt x="1696" y="2415"/>
                  </a:lnTo>
                  <a:lnTo>
                    <a:pt x="1669" y="2465"/>
                  </a:lnTo>
                  <a:lnTo>
                    <a:pt x="1640" y="2513"/>
                  </a:lnTo>
                  <a:lnTo>
                    <a:pt x="1611" y="2563"/>
                  </a:lnTo>
                  <a:lnTo>
                    <a:pt x="1583" y="2612"/>
                  </a:lnTo>
                  <a:lnTo>
                    <a:pt x="1557" y="2661"/>
                  </a:lnTo>
                  <a:lnTo>
                    <a:pt x="1535" y="2710"/>
                  </a:lnTo>
                  <a:lnTo>
                    <a:pt x="1517" y="2760"/>
                  </a:lnTo>
                  <a:lnTo>
                    <a:pt x="1504" y="2809"/>
                  </a:lnTo>
                  <a:lnTo>
                    <a:pt x="1497" y="2862"/>
                  </a:lnTo>
                  <a:lnTo>
                    <a:pt x="1494" y="2915"/>
                  </a:lnTo>
                  <a:lnTo>
                    <a:pt x="1496" y="2970"/>
                  </a:lnTo>
                  <a:lnTo>
                    <a:pt x="1501" y="3027"/>
                  </a:lnTo>
                  <a:lnTo>
                    <a:pt x="1508" y="3083"/>
                  </a:lnTo>
                  <a:lnTo>
                    <a:pt x="1515" y="3139"/>
                  </a:lnTo>
                  <a:lnTo>
                    <a:pt x="1523" y="3195"/>
                  </a:lnTo>
                  <a:lnTo>
                    <a:pt x="1530" y="3252"/>
                  </a:lnTo>
                  <a:lnTo>
                    <a:pt x="1534" y="3307"/>
                  </a:lnTo>
                  <a:lnTo>
                    <a:pt x="1534" y="3360"/>
                  </a:lnTo>
                  <a:lnTo>
                    <a:pt x="1530" y="3413"/>
                  </a:lnTo>
                  <a:lnTo>
                    <a:pt x="1521" y="3464"/>
                  </a:lnTo>
                  <a:lnTo>
                    <a:pt x="1505" y="3512"/>
                  </a:lnTo>
                  <a:lnTo>
                    <a:pt x="1484" y="3555"/>
                  </a:lnTo>
                  <a:lnTo>
                    <a:pt x="1456" y="3595"/>
                  </a:lnTo>
                  <a:lnTo>
                    <a:pt x="1425" y="3633"/>
                  </a:lnTo>
                  <a:lnTo>
                    <a:pt x="1390" y="3669"/>
                  </a:lnTo>
                  <a:lnTo>
                    <a:pt x="1352" y="3703"/>
                  </a:lnTo>
                  <a:lnTo>
                    <a:pt x="1311" y="3736"/>
                  </a:lnTo>
                  <a:lnTo>
                    <a:pt x="1270" y="3769"/>
                  </a:lnTo>
                  <a:lnTo>
                    <a:pt x="1227" y="3800"/>
                  </a:lnTo>
                  <a:lnTo>
                    <a:pt x="1185" y="3833"/>
                  </a:lnTo>
                  <a:lnTo>
                    <a:pt x="1145" y="3864"/>
                  </a:lnTo>
                  <a:lnTo>
                    <a:pt x="1105" y="3898"/>
                  </a:lnTo>
                  <a:lnTo>
                    <a:pt x="1069" y="3933"/>
                  </a:lnTo>
                  <a:lnTo>
                    <a:pt x="1036" y="3969"/>
                  </a:lnTo>
                  <a:lnTo>
                    <a:pt x="1007" y="4008"/>
                  </a:lnTo>
                  <a:lnTo>
                    <a:pt x="980" y="4054"/>
                  </a:lnTo>
                  <a:lnTo>
                    <a:pt x="957" y="4103"/>
                  </a:lnTo>
                  <a:lnTo>
                    <a:pt x="938" y="4155"/>
                  </a:lnTo>
                  <a:lnTo>
                    <a:pt x="921" y="4209"/>
                  </a:lnTo>
                  <a:lnTo>
                    <a:pt x="906" y="4264"/>
                  </a:lnTo>
                  <a:lnTo>
                    <a:pt x="891" y="4320"/>
                  </a:lnTo>
                  <a:lnTo>
                    <a:pt x="0" y="4320"/>
                  </a:lnTo>
                  <a:lnTo>
                    <a:pt x="0" y="0"/>
                  </a:lnTo>
                  <a:close/>
                </a:path>
              </a:pathLst>
            </a:custGeom>
            <a:solidFill>
              <a:schemeClr val="lt2"/>
            </a:solidFill>
            <a:ln>
              <a:noFill/>
            </a:ln>
          </p:spPr>
        </p:sp>
        <p:sp>
          <p:nvSpPr>
            <p:cNvPr id="35" name="Google Shape;35;p23" title="left scallop inline"/>
            <p:cNvSpPr/>
            <p:nvPr/>
          </p:nvSpPr>
          <p:spPr>
            <a:xfrm>
              <a:off x="874382" y="0"/>
              <a:ext cx="1646238" cy="6858000"/>
            </a:xfrm>
            <a:custGeom>
              <a:avLst/>
              <a:gdLst/>
              <a:ahLst/>
              <a:cxnLst/>
              <a:rect l="l" t="t" r="r" b="b"/>
              <a:pathLst>
                <a:path w="1037" h="4320" extrusionOk="0">
                  <a:moveTo>
                    <a:pt x="0" y="0"/>
                  </a:moveTo>
                  <a:lnTo>
                    <a:pt x="171" y="0"/>
                  </a:lnTo>
                  <a:lnTo>
                    <a:pt x="188" y="55"/>
                  </a:lnTo>
                  <a:lnTo>
                    <a:pt x="204" y="110"/>
                  </a:lnTo>
                  <a:lnTo>
                    <a:pt x="220" y="166"/>
                  </a:lnTo>
                  <a:lnTo>
                    <a:pt x="234" y="223"/>
                  </a:lnTo>
                  <a:lnTo>
                    <a:pt x="251" y="278"/>
                  </a:lnTo>
                  <a:lnTo>
                    <a:pt x="269" y="331"/>
                  </a:lnTo>
                  <a:lnTo>
                    <a:pt x="292" y="381"/>
                  </a:lnTo>
                  <a:lnTo>
                    <a:pt x="319" y="427"/>
                  </a:lnTo>
                  <a:lnTo>
                    <a:pt x="349" y="466"/>
                  </a:lnTo>
                  <a:lnTo>
                    <a:pt x="382" y="503"/>
                  </a:lnTo>
                  <a:lnTo>
                    <a:pt x="420" y="537"/>
                  </a:lnTo>
                  <a:lnTo>
                    <a:pt x="460" y="571"/>
                  </a:lnTo>
                  <a:lnTo>
                    <a:pt x="502" y="603"/>
                  </a:lnTo>
                  <a:lnTo>
                    <a:pt x="544" y="635"/>
                  </a:lnTo>
                  <a:lnTo>
                    <a:pt x="587" y="668"/>
                  </a:lnTo>
                  <a:lnTo>
                    <a:pt x="628" y="700"/>
                  </a:lnTo>
                  <a:lnTo>
                    <a:pt x="667" y="734"/>
                  </a:lnTo>
                  <a:lnTo>
                    <a:pt x="703" y="771"/>
                  </a:lnTo>
                  <a:lnTo>
                    <a:pt x="736" y="808"/>
                  </a:lnTo>
                  <a:lnTo>
                    <a:pt x="763" y="848"/>
                  </a:lnTo>
                  <a:lnTo>
                    <a:pt x="786" y="893"/>
                  </a:lnTo>
                  <a:lnTo>
                    <a:pt x="800" y="937"/>
                  </a:lnTo>
                  <a:lnTo>
                    <a:pt x="809" y="986"/>
                  </a:lnTo>
                  <a:lnTo>
                    <a:pt x="813" y="1034"/>
                  </a:lnTo>
                  <a:lnTo>
                    <a:pt x="812" y="1085"/>
                  </a:lnTo>
                  <a:lnTo>
                    <a:pt x="808" y="1136"/>
                  </a:lnTo>
                  <a:lnTo>
                    <a:pt x="803" y="1189"/>
                  </a:lnTo>
                  <a:lnTo>
                    <a:pt x="796" y="1242"/>
                  </a:lnTo>
                  <a:lnTo>
                    <a:pt x="788" y="1295"/>
                  </a:lnTo>
                  <a:lnTo>
                    <a:pt x="782" y="1348"/>
                  </a:lnTo>
                  <a:lnTo>
                    <a:pt x="778" y="1401"/>
                  </a:lnTo>
                  <a:lnTo>
                    <a:pt x="775" y="1452"/>
                  </a:lnTo>
                  <a:lnTo>
                    <a:pt x="778" y="1502"/>
                  </a:lnTo>
                  <a:lnTo>
                    <a:pt x="784" y="1551"/>
                  </a:lnTo>
                  <a:lnTo>
                    <a:pt x="797" y="1602"/>
                  </a:lnTo>
                  <a:lnTo>
                    <a:pt x="817" y="1652"/>
                  </a:lnTo>
                  <a:lnTo>
                    <a:pt x="841" y="1702"/>
                  </a:lnTo>
                  <a:lnTo>
                    <a:pt x="868" y="1752"/>
                  </a:lnTo>
                  <a:lnTo>
                    <a:pt x="896" y="1801"/>
                  </a:lnTo>
                  <a:lnTo>
                    <a:pt x="926" y="1851"/>
                  </a:lnTo>
                  <a:lnTo>
                    <a:pt x="953" y="1901"/>
                  </a:lnTo>
                  <a:lnTo>
                    <a:pt x="980" y="1952"/>
                  </a:lnTo>
                  <a:lnTo>
                    <a:pt x="1003" y="2003"/>
                  </a:lnTo>
                  <a:lnTo>
                    <a:pt x="1021" y="2054"/>
                  </a:lnTo>
                  <a:lnTo>
                    <a:pt x="1031" y="2106"/>
                  </a:lnTo>
                  <a:lnTo>
                    <a:pt x="1037" y="2160"/>
                  </a:lnTo>
                  <a:lnTo>
                    <a:pt x="1031" y="2214"/>
                  </a:lnTo>
                  <a:lnTo>
                    <a:pt x="1021" y="2266"/>
                  </a:lnTo>
                  <a:lnTo>
                    <a:pt x="1003" y="2317"/>
                  </a:lnTo>
                  <a:lnTo>
                    <a:pt x="980" y="2368"/>
                  </a:lnTo>
                  <a:lnTo>
                    <a:pt x="953" y="2419"/>
                  </a:lnTo>
                  <a:lnTo>
                    <a:pt x="926" y="2469"/>
                  </a:lnTo>
                  <a:lnTo>
                    <a:pt x="896" y="2519"/>
                  </a:lnTo>
                  <a:lnTo>
                    <a:pt x="868" y="2568"/>
                  </a:lnTo>
                  <a:lnTo>
                    <a:pt x="841" y="2618"/>
                  </a:lnTo>
                  <a:lnTo>
                    <a:pt x="817" y="2668"/>
                  </a:lnTo>
                  <a:lnTo>
                    <a:pt x="797" y="2718"/>
                  </a:lnTo>
                  <a:lnTo>
                    <a:pt x="784" y="2769"/>
                  </a:lnTo>
                  <a:lnTo>
                    <a:pt x="778" y="2818"/>
                  </a:lnTo>
                  <a:lnTo>
                    <a:pt x="775" y="2868"/>
                  </a:lnTo>
                  <a:lnTo>
                    <a:pt x="778" y="2919"/>
                  </a:lnTo>
                  <a:lnTo>
                    <a:pt x="782" y="2972"/>
                  </a:lnTo>
                  <a:lnTo>
                    <a:pt x="788" y="3025"/>
                  </a:lnTo>
                  <a:lnTo>
                    <a:pt x="796" y="3078"/>
                  </a:lnTo>
                  <a:lnTo>
                    <a:pt x="803" y="3131"/>
                  </a:lnTo>
                  <a:lnTo>
                    <a:pt x="808" y="3184"/>
                  </a:lnTo>
                  <a:lnTo>
                    <a:pt x="812" y="3235"/>
                  </a:lnTo>
                  <a:lnTo>
                    <a:pt x="813" y="3286"/>
                  </a:lnTo>
                  <a:lnTo>
                    <a:pt x="809" y="3334"/>
                  </a:lnTo>
                  <a:lnTo>
                    <a:pt x="800" y="3383"/>
                  </a:lnTo>
                  <a:lnTo>
                    <a:pt x="786" y="3427"/>
                  </a:lnTo>
                  <a:lnTo>
                    <a:pt x="763" y="3472"/>
                  </a:lnTo>
                  <a:lnTo>
                    <a:pt x="736" y="3512"/>
                  </a:lnTo>
                  <a:lnTo>
                    <a:pt x="703" y="3549"/>
                  </a:lnTo>
                  <a:lnTo>
                    <a:pt x="667" y="3586"/>
                  </a:lnTo>
                  <a:lnTo>
                    <a:pt x="628" y="3620"/>
                  </a:lnTo>
                  <a:lnTo>
                    <a:pt x="587" y="3652"/>
                  </a:lnTo>
                  <a:lnTo>
                    <a:pt x="544" y="3685"/>
                  </a:lnTo>
                  <a:lnTo>
                    <a:pt x="502" y="3717"/>
                  </a:lnTo>
                  <a:lnTo>
                    <a:pt x="460" y="3749"/>
                  </a:lnTo>
                  <a:lnTo>
                    <a:pt x="420" y="3783"/>
                  </a:lnTo>
                  <a:lnTo>
                    <a:pt x="382" y="3817"/>
                  </a:lnTo>
                  <a:lnTo>
                    <a:pt x="349" y="3854"/>
                  </a:lnTo>
                  <a:lnTo>
                    <a:pt x="319" y="3893"/>
                  </a:lnTo>
                  <a:lnTo>
                    <a:pt x="292" y="3939"/>
                  </a:lnTo>
                  <a:lnTo>
                    <a:pt x="269" y="3989"/>
                  </a:lnTo>
                  <a:lnTo>
                    <a:pt x="251" y="4042"/>
                  </a:lnTo>
                  <a:lnTo>
                    <a:pt x="234" y="4097"/>
                  </a:lnTo>
                  <a:lnTo>
                    <a:pt x="220" y="4154"/>
                  </a:lnTo>
                  <a:lnTo>
                    <a:pt x="204" y="4210"/>
                  </a:lnTo>
                  <a:lnTo>
                    <a:pt x="188" y="4265"/>
                  </a:lnTo>
                  <a:lnTo>
                    <a:pt x="171" y="4320"/>
                  </a:lnTo>
                  <a:lnTo>
                    <a:pt x="0" y="4320"/>
                  </a:lnTo>
                  <a:lnTo>
                    <a:pt x="17" y="4278"/>
                  </a:lnTo>
                  <a:lnTo>
                    <a:pt x="33" y="4232"/>
                  </a:lnTo>
                  <a:lnTo>
                    <a:pt x="46" y="4183"/>
                  </a:lnTo>
                  <a:lnTo>
                    <a:pt x="60" y="4131"/>
                  </a:lnTo>
                  <a:lnTo>
                    <a:pt x="75" y="4075"/>
                  </a:lnTo>
                  <a:lnTo>
                    <a:pt x="90" y="4019"/>
                  </a:lnTo>
                  <a:lnTo>
                    <a:pt x="109" y="3964"/>
                  </a:lnTo>
                  <a:lnTo>
                    <a:pt x="129" y="3909"/>
                  </a:lnTo>
                  <a:lnTo>
                    <a:pt x="156" y="3855"/>
                  </a:lnTo>
                  <a:lnTo>
                    <a:pt x="186" y="3804"/>
                  </a:lnTo>
                  <a:lnTo>
                    <a:pt x="222" y="3756"/>
                  </a:lnTo>
                  <a:lnTo>
                    <a:pt x="261" y="3713"/>
                  </a:lnTo>
                  <a:lnTo>
                    <a:pt x="303" y="3672"/>
                  </a:lnTo>
                  <a:lnTo>
                    <a:pt x="348" y="3634"/>
                  </a:lnTo>
                  <a:lnTo>
                    <a:pt x="392" y="3599"/>
                  </a:lnTo>
                  <a:lnTo>
                    <a:pt x="438" y="3565"/>
                  </a:lnTo>
                  <a:lnTo>
                    <a:pt x="482" y="3531"/>
                  </a:lnTo>
                  <a:lnTo>
                    <a:pt x="523" y="3499"/>
                  </a:lnTo>
                  <a:lnTo>
                    <a:pt x="561" y="3466"/>
                  </a:lnTo>
                  <a:lnTo>
                    <a:pt x="594" y="3434"/>
                  </a:lnTo>
                  <a:lnTo>
                    <a:pt x="620" y="3400"/>
                  </a:lnTo>
                  <a:lnTo>
                    <a:pt x="638" y="3367"/>
                  </a:lnTo>
                  <a:lnTo>
                    <a:pt x="647" y="3336"/>
                  </a:lnTo>
                  <a:lnTo>
                    <a:pt x="652" y="3302"/>
                  </a:lnTo>
                  <a:lnTo>
                    <a:pt x="654" y="3265"/>
                  </a:lnTo>
                  <a:lnTo>
                    <a:pt x="651" y="3224"/>
                  </a:lnTo>
                  <a:lnTo>
                    <a:pt x="647" y="3181"/>
                  </a:lnTo>
                  <a:lnTo>
                    <a:pt x="642" y="3137"/>
                  </a:lnTo>
                  <a:lnTo>
                    <a:pt x="637" y="3091"/>
                  </a:lnTo>
                  <a:lnTo>
                    <a:pt x="626" y="3021"/>
                  </a:lnTo>
                  <a:lnTo>
                    <a:pt x="620" y="2952"/>
                  </a:lnTo>
                  <a:lnTo>
                    <a:pt x="616" y="2881"/>
                  </a:lnTo>
                  <a:lnTo>
                    <a:pt x="618" y="2809"/>
                  </a:lnTo>
                  <a:lnTo>
                    <a:pt x="628" y="2737"/>
                  </a:lnTo>
                  <a:lnTo>
                    <a:pt x="642" y="2681"/>
                  </a:lnTo>
                  <a:lnTo>
                    <a:pt x="661" y="2626"/>
                  </a:lnTo>
                  <a:lnTo>
                    <a:pt x="685" y="2574"/>
                  </a:lnTo>
                  <a:lnTo>
                    <a:pt x="711" y="2521"/>
                  </a:lnTo>
                  <a:lnTo>
                    <a:pt x="739" y="2472"/>
                  </a:lnTo>
                  <a:lnTo>
                    <a:pt x="767" y="2423"/>
                  </a:lnTo>
                  <a:lnTo>
                    <a:pt x="791" y="2381"/>
                  </a:lnTo>
                  <a:lnTo>
                    <a:pt x="813" y="2342"/>
                  </a:lnTo>
                  <a:lnTo>
                    <a:pt x="834" y="2303"/>
                  </a:lnTo>
                  <a:lnTo>
                    <a:pt x="851" y="2265"/>
                  </a:lnTo>
                  <a:lnTo>
                    <a:pt x="864" y="2228"/>
                  </a:lnTo>
                  <a:lnTo>
                    <a:pt x="873" y="2194"/>
                  </a:lnTo>
                  <a:lnTo>
                    <a:pt x="876" y="2160"/>
                  </a:lnTo>
                  <a:lnTo>
                    <a:pt x="873" y="2126"/>
                  </a:lnTo>
                  <a:lnTo>
                    <a:pt x="864" y="2092"/>
                  </a:lnTo>
                  <a:lnTo>
                    <a:pt x="851" y="2055"/>
                  </a:lnTo>
                  <a:lnTo>
                    <a:pt x="834" y="2017"/>
                  </a:lnTo>
                  <a:lnTo>
                    <a:pt x="813" y="1978"/>
                  </a:lnTo>
                  <a:lnTo>
                    <a:pt x="791" y="1939"/>
                  </a:lnTo>
                  <a:lnTo>
                    <a:pt x="767" y="1897"/>
                  </a:lnTo>
                  <a:lnTo>
                    <a:pt x="739" y="1848"/>
                  </a:lnTo>
                  <a:lnTo>
                    <a:pt x="711" y="1799"/>
                  </a:lnTo>
                  <a:lnTo>
                    <a:pt x="685" y="1746"/>
                  </a:lnTo>
                  <a:lnTo>
                    <a:pt x="661" y="1694"/>
                  </a:lnTo>
                  <a:lnTo>
                    <a:pt x="642" y="1639"/>
                  </a:lnTo>
                  <a:lnTo>
                    <a:pt x="628" y="1583"/>
                  </a:lnTo>
                  <a:lnTo>
                    <a:pt x="618" y="1511"/>
                  </a:lnTo>
                  <a:lnTo>
                    <a:pt x="616" y="1439"/>
                  </a:lnTo>
                  <a:lnTo>
                    <a:pt x="620" y="1368"/>
                  </a:lnTo>
                  <a:lnTo>
                    <a:pt x="626" y="1299"/>
                  </a:lnTo>
                  <a:lnTo>
                    <a:pt x="637" y="1229"/>
                  </a:lnTo>
                  <a:lnTo>
                    <a:pt x="642" y="1183"/>
                  </a:lnTo>
                  <a:lnTo>
                    <a:pt x="647" y="1139"/>
                  </a:lnTo>
                  <a:lnTo>
                    <a:pt x="651" y="1096"/>
                  </a:lnTo>
                  <a:lnTo>
                    <a:pt x="654" y="1055"/>
                  </a:lnTo>
                  <a:lnTo>
                    <a:pt x="652" y="1018"/>
                  </a:lnTo>
                  <a:lnTo>
                    <a:pt x="647" y="984"/>
                  </a:lnTo>
                  <a:lnTo>
                    <a:pt x="638" y="953"/>
                  </a:lnTo>
                  <a:lnTo>
                    <a:pt x="620" y="920"/>
                  </a:lnTo>
                  <a:lnTo>
                    <a:pt x="594" y="886"/>
                  </a:lnTo>
                  <a:lnTo>
                    <a:pt x="561" y="854"/>
                  </a:lnTo>
                  <a:lnTo>
                    <a:pt x="523" y="822"/>
                  </a:lnTo>
                  <a:lnTo>
                    <a:pt x="482" y="789"/>
                  </a:lnTo>
                  <a:lnTo>
                    <a:pt x="438" y="755"/>
                  </a:lnTo>
                  <a:lnTo>
                    <a:pt x="392" y="721"/>
                  </a:lnTo>
                  <a:lnTo>
                    <a:pt x="348" y="686"/>
                  </a:lnTo>
                  <a:lnTo>
                    <a:pt x="303" y="648"/>
                  </a:lnTo>
                  <a:lnTo>
                    <a:pt x="261" y="607"/>
                  </a:lnTo>
                  <a:lnTo>
                    <a:pt x="222" y="564"/>
                  </a:lnTo>
                  <a:lnTo>
                    <a:pt x="186" y="516"/>
                  </a:lnTo>
                  <a:lnTo>
                    <a:pt x="156" y="465"/>
                  </a:lnTo>
                  <a:lnTo>
                    <a:pt x="129" y="411"/>
                  </a:lnTo>
                  <a:lnTo>
                    <a:pt x="109" y="356"/>
                  </a:lnTo>
                  <a:lnTo>
                    <a:pt x="90" y="301"/>
                  </a:lnTo>
                  <a:lnTo>
                    <a:pt x="75" y="245"/>
                  </a:lnTo>
                  <a:lnTo>
                    <a:pt x="60" y="189"/>
                  </a:lnTo>
                  <a:lnTo>
                    <a:pt x="46" y="137"/>
                  </a:lnTo>
                  <a:lnTo>
                    <a:pt x="33" y="88"/>
                  </a:lnTo>
                  <a:lnTo>
                    <a:pt x="17" y="42"/>
                  </a:lnTo>
                  <a:lnTo>
                    <a:pt x="0" y="0"/>
                  </a:lnTo>
                  <a:lnTo>
                    <a:pt x="0" y="0"/>
                  </a:lnTo>
                  <a:close/>
                </a:path>
              </a:pathLst>
            </a:custGeom>
            <a:solidFill>
              <a:schemeClr val="accent1"/>
            </a:solidFill>
            <a:ln>
              <a:noFill/>
            </a:ln>
          </p:spPr>
        </p:sp>
      </p:gr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wo Content" type="twoObj">
  <p:cSld name="TWO_OBJECTS">
    <p:spTree>
      <p:nvGrpSpPr>
        <p:cNvPr id="1" name="Shape 36"/>
        <p:cNvGrpSpPr/>
        <p:nvPr/>
      </p:nvGrpSpPr>
      <p:grpSpPr>
        <a:xfrm>
          <a:off x="0" y="0"/>
          <a:ext cx="0" cy="0"/>
          <a:chOff x="0" y="0"/>
          <a:chExt cx="0" cy="0"/>
        </a:xfrm>
      </p:grpSpPr>
      <p:sp>
        <p:nvSpPr>
          <p:cNvPr id="37" name="Google Shape;37;p24"/>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lvl1pPr lvl="0" algn="l">
              <a:lnSpc>
                <a:spcPct val="90000"/>
              </a:lnSpc>
              <a:spcBef>
                <a:spcPts val="0"/>
              </a:spcBef>
              <a:spcAft>
                <a:spcPts val="0"/>
              </a:spcAft>
              <a:buClr>
                <a:schemeClr val="dk2"/>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38" name="Google Shape;38;p24"/>
          <p:cNvSpPr txBox="1">
            <a:spLocks noGrp="1"/>
          </p:cNvSpPr>
          <p:nvPr>
            <p:ph type="body" idx="1"/>
          </p:nvPr>
        </p:nvSpPr>
        <p:spPr>
          <a:xfrm>
            <a:off x="1257300" y="2286000"/>
            <a:ext cx="4800600" cy="3619500"/>
          </a:xfrm>
          <a:prstGeom prst="rect">
            <a:avLst/>
          </a:prstGeom>
          <a:noFill/>
          <a:ln>
            <a:noFill/>
          </a:ln>
        </p:spPr>
        <p:txBody>
          <a:bodyPr spcFirstLastPara="1" wrap="square" lIns="91425" tIns="45700" rIns="91425" bIns="45700" anchor="t" anchorCtr="0">
            <a:normAutofit/>
          </a:bodyPr>
          <a:lstStyle>
            <a:lvl1pPr marL="457200" lvl="0" indent="-342900" algn="l">
              <a:lnSpc>
                <a:spcPct val="110000"/>
              </a:lnSpc>
              <a:spcBef>
                <a:spcPts val="700"/>
              </a:spcBef>
              <a:spcAft>
                <a:spcPts val="0"/>
              </a:spcAft>
              <a:buSzPts val="1800"/>
              <a:buChar char="•"/>
              <a:defRPr/>
            </a:lvl1pPr>
            <a:lvl2pPr marL="914400" lvl="1" indent="-342900" algn="l">
              <a:lnSpc>
                <a:spcPct val="110000"/>
              </a:lnSpc>
              <a:spcBef>
                <a:spcPts val="700"/>
              </a:spcBef>
              <a:spcAft>
                <a:spcPts val="0"/>
              </a:spcAft>
              <a:buSzPts val="1800"/>
              <a:buChar char="–"/>
              <a:defRPr/>
            </a:lvl2pPr>
            <a:lvl3pPr marL="1371600" lvl="2" indent="-342900" algn="l">
              <a:lnSpc>
                <a:spcPct val="110000"/>
              </a:lnSpc>
              <a:spcBef>
                <a:spcPts val="700"/>
              </a:spcBef>
              <a:spcAft>
                <a:spcPts val="0"/>
              </a:spcAft>
              <a:buSzPts val="1800"/>
              <a:buChar char="•"/>
              <a:defRPr/>
            </a:lvl3pPr>
            <a:lvl4pPr marL="1828800" lvl="3" indent="-342900" algn="l">
              <a:lnSpc>
                <a:spcPct val="110000"/>
              </a:lnSpc>
              <a:spcBef>
                <a:spcPts val="700"/>
              </a:spcBef>
              <a:spcAft>
                <a:spcPts val="0"/>
              </a:spcAft>
              <a:buSzPts val="1800"/>
              <a:buChar char="–"/>
              <a:defRPr/>
            </a:lvl4pPr>
            <a:lvl5pPr marL="2286000" lvl="4" indent="-342900" algn="l">
              <a:lnSpc>
                <a:spcPct val="110000"/>
              </a:lnSpc>
              <a:spcBef>
                <a:spcPts val="700"/>
              </a:spcBef>
              <a:spcAft>
                <a:spcPts val="0"/>
              </a:spcAft>
              <a:buSzPts val="1800"/>
              <a:buChar char="•"/>
              <a:defRPr/>
            </a:lvl5pPr>
            <a:lvl6pPr marL="2743200" lvl="5" indent="-342900" algn="l">
              <a:lnSpc>
                <a:spcPct val="110000"/>
              </a:lnSpc>
              <a:spcBef>
                <a:spcPts val="700"/>
              </a:spcBef>
              <a:spcAft>
                <a:spcPts val="0"/>
              </a:spcAft>
              <a:buSzPts val="1800"/>
              <a:buChar char="–"/>
              <a:defRPr/>
            </a:lvl6pPr>
            <a:lvl7pPr marL="3200400" lvl="6" indent="-342900" algn="l">
              <a:lnSpc>
                <a:spcPct val="110000"/>
              </a:lnSpc>
              <a:spcBef>
                <a:spcPts val="700"/>
              </a:spcBef>
              <a:spcAft>
                <a:spcPts val="0"/>
              </a:spcAft>
              <a:buSzPts val="1800"/>
              <a:buChar char="•"/>
              <a:defRPr/>
            </a:lvl7pPr>
            <a:lvl8pPr marL="3657600" lvl="7" indent="-342900" algn="l">
              <a:lnSpc>
                <a:spcPct val="110000"/>
              </a:lnSpc>
              <a:spcBef>
                <a:spcPts val="700"/>
              </a:spcBef>
              <a:spcAft>
                <a:spcPts val="0"/>
              </a:spcAft>
              <a:buSzPts val="1800"/>
              <a:buChar char="–"/>
              <a:defRPr/>
            </a:lvl8pPr>
            <a:lvl9pPr marL="4114800" lvl="8" indent="-342900" algn="l">
              <a:lnSpc>
                <a:spcPct val="110000"/>
              </a:lnSpc>
              <a:spcBef>
                <a:spcPts val="700"/>
              </a:spcBef>
              <a:spcAft>
                <a:spcPts val="0"/>
              </a:spcAft>
              <a:buSzPts val="1800"/>
              <a:buChar char="•"/>
              <a:defRPr/>
            </a:lvl9pPr>
          </a:lstStyle>
          <a:p>
            <a:endParaRPr/>
          </a:p>
        </p:txBody>
      </p:sp>
      <p:sp>
        <p:nvSpPr>
          <p:cNvPr id="39" name="Google Shape;39;p24"/>
          <p:cNvSpPr txBox="1">
            <a:spLocks noGrp="1"/>
          </p:cNvSpPr>
          <p:nvPr>
            <p:ph type="body" idx="2"/>
          </p:nvPr>
        </p:nvSpPr>
        <p:spPr>
          <a:xfrm>
            <a:off x="6647796" y="2286000"/>
            <a:ext cx="4800600" cy="3619500"/>
          </a:xfrm>
          <a:prstGeom prst="rect">
            <a:avLst/>
          </a:prstGeom>
          <a:noFill/>
          <a:ln>
            <a:noFill/>
          </a:ln>
        </p:spPr>
        <p:txBody>
          <a:bodyPr spcFirstLastPara="1" wrap="square" lIns="91425" tIns="45700" rIns="91425" bIns="45700" anchor="t" anchorCtr="0">
            <a:normAutofit/>
          </a:bodyPr>
          <a:lstStyle>
            <a:lvl1pPr marL="457200" lvl="0" indent="-342900" algn="l">
              <a:lnSpc>
                <a:spcPct val="110000"/>
              </a:lnSpc>
              <a:spcBef>
                <a:spcPts val="700"/>
              </a:spcBef>
              <a:spcAft>
                <a:spcPts val="0"/>
              </a:spcAft>
              <a:buSzPts val="1800"/>
              <a:buChar char="•"/>
              <a:defRPr/>
            </a:lvl1pPr>
            <a:lvl2pPr marL="914400" lvl="1" indent="-342900" algn="l">
              <a:lnSpc>
                <a:spcPct val="110000"/>
              </a:lnSpc>
              <a:spcBef>
                <a:spcPts val="700"/>
              </a:spcBef>
              <a:spcAft>
                <a:spcPts val="0"/>
              </a:spcAft>
              <a:buSzPts val="1800"/>
              <a:buChar char="–"/>
              <a:defRPr/>
            </a:lvl2pPr>
            <a:lvl3pPr marL="1371600" lvl="2" indent="-342900" algn="l">
              <a:lnSpc>
                <a:spcPct val="110000"/>
              </a:lnSpc>
              <a:spcBef>
                <a:spcPts val="700"/>
              </a:spcBef>
              <a:spcAft>
                <a:spcPts val="0"/>
              </a:spcAft>
              <a:buSzPts val="1800"/>
              <a:buChar char="•"/>
              <a:defRPr/>
            </a:lvl3pPr>
            <a:lvl4pPr marL="1828800" lvl="3" indent="-342900" algn="l">
              <a:lnSpc>
                <a:spcPct val="110000"/>
              </a:lnSpc>
              <a:spcBef>
                <a:spcPts val="700"/>
              </a:spcBef>
              <a:spcAft>
                <a:spcPts val="0"/>
              </a:spcAft>
              <a:buSzPts val="1800"/>
              <a:buChar char="–"/>
              <a:defRPr/>
            </a:lvl4pPr>
            <a:lvl5pPr marL="2286000" lvl="4" indent="-342900" algn="l">
              <a:lnSpc>
                <a:spcPct val="110000"/>
              </a:lnSpc>
              <a:spcBef>
                <a:spcPts val="700"/>
              </a:spcBef>
              <a:spcAft>
                <a:spcPts val="0"/>
              </a:spcAft>
              <a:buSzPts val="1800"/>
              <a:buChar char="•"/>
              <a:defRPr/>
            </a:lvl5pPr>
            <a:lvl6pPr marL="2743200" lvl="5" indent="-342900" algn="l">
              <a:lnSpc>
                <a:spcPct val="110000"/>
              </a:lnSpc>
              <a:spcBef>
                <a:spcPts val="700"/>
              </a:spcBef>
              <a:spcAft>
                <a:spcPts val="0"/>
              </a:spcAft>
              <a:buSzPts val="1800"/>
              <a:buChar char="–"/>
              <a:defRPr/>
            </a:lvl6pPr>
            <a:lvl7pPr marL="3200400" lvl="6" indent="-342900" algn="l">
              <a:lnSpc>
                <a:spcPct val="110000"/>
              </a:lnSpc>
              <a:spcBef>
                <a:spcPts val="700"/>
              </a:spcBef>
              <a:spcAft>
                <a:spcPts val="0"/>
              </a:spcAft>
              <a:buSzPts val="1800"/>
              <a:buChar char="•"/>
              <a:defRPr/>
            </a:lvl7pPr>
            <a:lvl8pPr marL="3657600" lvl="7" indent="-342900" algn="l">
              <a:lnSpc>
                <a:spcPct val="110000"/>
              </a:lnSpc>
              <a:spcBef>
                <a:spcPts val="700"/>
              </a:spcBef>
              <a:spcAft>
                <a:spcPts val="0"/>
              </a:spcAft>
              <a:buSzPts val="1800"/>
              <a:buChar char="–"/>
              <a:defRPr/>
            </a:lvl8pPr>
            <a:lvl9pPr marL="4114800" lvl="8" indent="-342900" algn="l">
              <a:lnSpc>
                <a:spcPct val="110000"/>
              </a:lnSpc>
              <a:spcBef>
                <a:spcPts val="700"/>
              </a:spcBef>
              <a:spcAft>
                <a:spcPts val="0"/>
              </a:spcAft>
              <a:buSzPts val="1800"/>
              <a:buChar char="•"/>
              <a:defRPr/>
            </a:lvl9pPr>
          </a:lstStyle>
          <a:p>
            <a:endParaRPr/>
          </a:p>
        </p:txBody>
      </p:sp>
      <p:sp>
        <p:nvSpPr>
          <p:cNvPr id="40" name="Google Shape;40;p24"/>
          <p:cNvSpPr txBox="1">
            <a:spLocks noGrp="1"/>
          </p:cNvSpPr>
          <p:nvPr>
            <p:ph type="dt" idx="10"/>
          </p:nvPr>
        </p:nvSpPr>
        <p:spPr>
          <a:xfrm>
            <a:off x="1251678" y="6375679"/>
            <a:ext cx="2329722"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1" name="Google Shape;41;p24"/>
          <p:cNvSpPr txBox="1">
            <a:spLocks noGrp="1"/>
          </p:cNvSpPr>
          <p:nvPr>
            <p:ph type="ftr" idx="11"/>
          </p:nvPr>
        </p:nvSpPr>
        <p:spPr>
          <a:xfrm>
            <a:off x="4038600" y="6375679"/>
            <a:ext cx="4114800"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2" name="Google Shape;42;p24"/>
          <p:cNvSpPr txBox="1">
            <a:spLocks noGrp="1"/>
          </p:cNvSpPr>
          <p:nvPr>
            <p:ph type="sldNum" idx="12"/>
          </p:nvPr>
        </p:nvSpPr>
        <p:spPr>
          <a:xfrm>
            <a:off x="8610601" y="6375679"/>
            <a:ext cx="2819399"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en-I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Comparison" type="twoTxTwoObj">
  <p:cSld name="TWO_OBJECTS_WITH_TEXT">
    <p:spTree>
      <p:nvGrpSpPr>
        <p:cNvPr id="1" name="Shape 43"/>
        <p:cNvGrpSpPr/>
        <p:nvPr/>
      </p:nvGrpSpPr>
      <p:grpSpPr>
        <a:xfrm>
          <a:off x="0" y="0"/>
          <a:ext cx="0" cy="0"/>
          <a:chOff x="0" y="0"/>
          <a:chExt cx="0" cy="0"/>
        </a:xfrm>
      </p:grpSpPr>
      <p:sp>
        <p:nvSpPr>
          <p:cNvPr id="44" name="Google Shape;44;p25"/>
          <p:cNvSpPr txBox="1">
            <a:spLocks noGrp="1"/>
          </p:cNvSpPr>
          <p:nvPr>
            <p:ph type="title"/>
          </p:nvPr>
        </p:nvSpPr>
        <p:spPr>
          <a:xfrm>
            <a:off x="1252728" y="381000"/>
            <a:ext cx="10172700" cy="1493517"/>
          </a:xfrm>
          <a:prstGeom prst="rect">
            <a:avLst/>
          </a:prstGeom>
          <a:noFill/>
          <a:ln>
            <a:noFill/>
          </a:ln>
        </p:spPr>
        <p:txBody>
          <a:bodyPr spcFirstLastPara="1" wrap="square" lIns="91425" tIns="45700" rIns="91425" bIns="45700" anchor="t" anchorCtr="0">
            <a:normAutofit/>
          </a:bodyPr>
          <a:lstStyle>
            <a:lvl1pPr lvl="0" algn="l">
              <a:lnSpc>
                <a:spcPct val="90000"/>
              </a:lnSpc>
              <a:spcBef>
                <a:spcPts val="0"/>
              </a:spcBef>
              <a:spcAft>
                <a:spcPts val="0"/>
              </a:spcAft>
              <a:buClr>
                <a:schemeClr val="dk2"/>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45" name="Google Shape;45;p25"/>
          <p:cNvSpPr txBox="1">
            <a:spLocks noGrp="1"/>
          </p:cNvSpPr>
          <p:nvPr>
            <p:ph type="body" idx="1"/>
          </p:nvPr>
        </p:nvSpPr>
        <p:spPr>
          <a:xfrm>
            <a:off x="1251678" y="2199633"/>
            <a:ext cx="4800600" cy="632529"/>
          </a:xfrm>
          <a:prstGeom prst="rect">
            <a:avLst/>
          </a:prstGeom>
          <a:noFill/>
          <a:ln>
            <a:noFill/>
          </a:ln>
        </p:spPr>
        <p:txBody>
          <a:bodyPr spcFirstLastPara="1" wrap="square" lIns="91425" tIns="45700" rIns="91425" bIns="45700" anchor="b" anchorCtr="0">
            <a:noAutofit/>
          </a:bodyPr>
          <a:lstStyle>
            <a:lvl1pPr marL="457200" lvl="0" indent="-228600" algn="l">
              <a:lnSpc>
                <a:spcPct val="100000"/>
              </a:lnSpc>
              <a:spcBef>
                <a:spcPts val="700"/>
              </a:spcBef>
              <a:spcAft>
                <a:spcPts val="0"/>
              </a:spcAft>
              <a:buSzPts val="1900"/>
              <a:buNone/>
              <a:defRPr sz="1900" b="1" cap="none">
                <a:solidFill>
                  <a:schemeClr val="dk2"/>
                </a:solidFill>
              </a:defRPr>
            </a:lvl1pPr>
            <a:lvl2pPr marL="914400" lvl="1" indent="-228600" algn="l">
              <a:lnSpc>
                <a:spcPct val="110000"/>
              </a:lnSpc>
              <a:spcBef>
                <a:spcPts val="700"/>
              </a:spcBef>
              <a:spcAft>
                <a:spcPts val="0"/>
              </a:spcAft>
              <a:buSzPts val="1900"/>
              <a:buNone/>
              <a:defRPr sz="1900" b="1"/>
            </a:lvl2pPr>
            <a:lvl3pPr marL="1371600" lvl="2" indent="-228600" algn="l">
              <a:lnSpc>
                <a:spcPct val="110000"/>
              </a:lnSpc>
              <a:spcBef>
                <a:spcPts val="700"/>
              </a:spcBef>
              <a:spcAft>
                <a:spcPts val="0"/>
              </a:spcAft>
              <a:buSzPts val="1800"/>
              <a:buNone/>
              <a:defRPr sz="1800" b="1"/>
            </a:lvl3pPr>
            <a:lvl4pPr marL="1828800" lvl="3" indent="-228600" algn="l">
              <a:lnSpc>
                <a:spcPct val="110000"/>
              </a:lnSpc>
              <a:spcBef>
                <a:spcPts val="700"/>
              </a:spcBef>
              <a:spcAft>
                <a:spcPts val="0"/>
              </a:spcAft>
              <a:buSzPts val="1600"/>
              <a:buNone/>
              <a:defRPr sz="1600" b="1"/>
            </a:lvl4pPr>
            <a:lvl5pPr marL="2286000" lvl="4" indent="-228600" algn="l">
              <a:lnSpc>
                <a:spcPct val="110000"/>
              </a:lnSpc>
              <a:spcBef>
                <a:spcPts val="700"/>
              </a:spcBef>
              <a:spcAft>
                <a:spcPts val="0"/>
              </a:spcAft>
              <a:buSzPts val="1600"/>
              <a:buNone/>
              <a:defRPr sz="1600" b="1"/>
            </a:lvl5pPr>
            <a:lvl6pPr marL="2743200" lvl="5" indent="-228600" algn="l">
              <a:lnSpc>
                <a:spcPct val="110000"/>
              </a:lnSpc>
              <a:spcBef>
                <a:spcPts val="700"/>
              </a:spcBef>
              <a:spcAft>
                <a:spcPts val="0"/>
              </a:spcAft>
              <a:buSzPts val="1600"/>
              <a:buNone/>
              <a:defRPr sz="1600" b="1"/>
            </a:lvl6pPr>
            <a:lvl7pPr marL="3200400" lvl="6" indent="-228600" algn="l">
              <a:lnSpc>
                <a:spcPct val="110000"/>
              </a:lnSpc>
              <a:spcBef>
                <a:spcPts val="700"/>
              </a:spcBef>
              <a:spcAft>
                <a:spcPts val="0"/>
              </a:spcAft>
              <a:buSzPts val="1600"/>
              <a:buNone/>
              <a:defRPr sz="1600" b="1"/>
            </a:lvl7pPr>
            <a:lvl8pPr marL="3657600" lvl="7" indent="-228600" algn="l">
              <a:lnSpc>
                <a:spcPct val="110000"/>
              </a:lnSpc>
              <a:spcBef>
                <a:spcPts val="700"/>
              </a:spcBef>
              <a:spcAft>
                <a:spcPts val="0"/>
              </a:spcAft>
              <a:buSzPts val="1600"/>
              <a:buNone/>
              <a:defRPr sz="1600" b="1"/>
            </a:lvl8pPr>
            <a:lvl9pPr marL="4114800" lvl="8" indent="-228600" algn="l">
              <a:lnSpc>
                <a:spcPct val="110000"/>
              </a:lnSpc>
              <a:spcBef>
                <a:spcPts val="700"/>
              </a:spcBef>
              <a:spcAft>
                <a:spcPts val="0"/>
              </a:spcAft>
              <a:buSzPts val="1600"/>
              <a:buNone/>
              <a:defRPr sz="1600" b="1"/>
            </a:lvl9pPr>
          </a:lstStyle>
          <a:p>
            <a:endParaRPr/>
          </a:p>
        </p:txBody>
      </p:sp>
      <p:sp>
        <p:nvSpPr>
          <p:cNvPr id="46" name="Google Shape;46;p25"/>
          <p:cNvSpPr txBox="1">
            <a:spLocks noGrp="1"/>
          </p:cNvSpPr>
          <p:nvPr>
            <p:ph type="body" idx="2"/>
          </p:nvPr>
        </p:nvSpPr>
        <p:spPr>
          <a:xfrm>
            <a:off x="1257300" y="2909102"/>
            <a:ext cx="4800600" cy="2996398"/>
          </a:xfrm>
          <a:prstGeom prst="rect">
            <a:avLst/>
          </a:prstGeom>
          <a:noFill/>
          <a:ln>
            <a:noFill/>
          </a:ln>
        </p:spPr>
        <p:txBody>
          <a:bodyPr spcFirstLastPara="1" wrap="square" lIns="91425" tIns="45700" rIns="91425" bIns="45700" anchor="t" anchorCtr="0">
            <a:normAutofit/>
          </a:bodyPr>
          <a:lstStyle>
            <a:lvl1pPr marL="457200" lvl="0" indent="-342900" algn="l">
              <a:lnSpc>
                <a:spcPct val="110000"/>
              </a:lnSpc>
              <a:spcBef>
                <a:spcPts val="700"/>
              </a:spcBef>
              <a:spcAft>
                <a:spcPts val="0"/>
              </a:spcAft>
              <a:buSzPts val="1800"/>
              <a:buChar char="•"/>
              <a:defRPr/>
            </a:lvl1pPr>
            <a:lvl2pPr marL="914400" lvl="1" indent="-342900" algn="l">
              <a:lnSpc>
                <a:spcPct val="110000"/>
              </a:lnSpc>
              <a:spcBef>
                <a:spcPts val="700"/>
              </a:spcBef>
              <a:spcAft>
                <a:spcPts val="0"/>
              </a:spcAft>
              <a:buSzPts val="1800"/>
              <a:buChar char="–"/>
              <a:defRPr/>
            </a:lvl2pPr>
            <a:lvl3pPr marL="1371600" lvl="2" indent="-342900" algn="l">
              <a:lnSpc>
                <a:spcPct val="110000"/>
              </a:lnSpc>
              <a:spcBef>
                <a:spcPts val="700"/>
              </a:spcBef>
              <a:spcAft>
                <a:spcPts val="0"/>
              </a:spcAft>
              <a:buSzPts val="1800"/>
              <a:buChar char="•"/>
              <a:defRPr/>
            </a:lvl3pPr>
            <a:lvl4pPr marL="1828800" lvl="3" indent="-342900" algn="l">
              <a:lnSpc>
                <a:spcPct val="110000"/>
              </a:lnSpc>
              <a:spcBef>
                <a:spcPts val="700"/>
              </a:spcBef>
              <a:spcAft>
                <a:spcPts val="0"/>
              </a:spcAft>
              <a:buSzPts val="1800"/>
              <a:buChar char="–"/>
              <a:defRPr/>
            </a:lvl4pPr>
            <a:lvl5pPr marL="2286000" lvl="4" indent="-342900" algn="l">
              <a:lnSpc>
                <a:spcPct val="110000"/>
              </a:lnSpc>
              <a:spcBef>
                <a:spcPts val="700"/>
              </a:spcBef>
              <a:spcAft>
                <a:spcPts val="0"/>
              </a:spcAft>
              <a:buSzPts val="1800"/>
              <a:buChar char="•"/>
              <a:defRPr/>
            </a:lvl5pPr>
            <a:lvl6pPr marL="2743200" lvl="5" indent="-342900" algn="l">
              <a:lnSpc>
                <a:spcPct val="110000"/>
              </a:lnSpc>
              <a:spcBef>
                <a:spcPts val="700"/>
              </a:spcBef>
              <a:spcAft>
                <a:spcPts val="0"/>
              </a:spcAft>
              <a:buSzPts val="1800"/>
              <a:buChar char="–"/>
              <a:defRPr/>
            </a:lvl6pPr>
            <a:lvl7pPr marL="3200400" lvl="6" indent="-342900" algn="l">
              <a:lnSpc>
                <a:spcPct val="110000"/>
              </a:lnSpc>
              <a:spcBef>
                <a:spcPts val="700"/>
              </a:spcBef>
              <a:spcAft>
                <a:spcPts val="0"/>
              </a:spcAft>
              <a:buSzPts val="1800"/>
              <a:buChar char="•"/>
              <a:defRPr/>
            </a:lvl7pPr>
            <a:lvl8pPr marL="3657600" lvl="7" indent="-342900" algn="l">
              <a:lnSpc>
                <a:spcPct val="110000"/>
              </a:lnSpc>
              <a:spcBef>
                <a:spcPts val="700"/>
              </a:spcBef>
              <a:spcAft>
                <a:spcPts val="0"/>
              </a:spcAft>
              <a:buSzPts val="1800"/>
              <a:buChar char="–"/>
              <a:defRPr/>
            </a:lvl8pPr>
            <a:lvl9pPr marL="4114800" lvl="8" indent="-342900" algn="l">
              <a:lnSpc>
                <a:spcPct val="110000"/>
              </a:lnSpc>
              <a:spcBef>
                <a:spcPts val="700"/>
              </a:spcBef>
              <a:spcAft>
                <a:spcPts val="0"/>
              </a:spcAft>
              <a:buSzPts val="1800"/>
              <a:buChar char="•"/>
              <a:defRPr/>
            </a:lvl9pPr>
          </a:lstStyle>
          <a:p>
            <a:endParaRPr/>
          </a:p>
        </p:txBody>
      </p:sp>
      <p:sp>
        <p:nvSpPr>
          <p:cNvPr id="47" name="Google Shape;47;p25"/>
          <p:cNvSpPr txBox="1">
            <a:spLocks noGrp="1"/>
          </p:cNvSpPr>
          <p:nvPr>
            <p:ph type="body" idx="3"/>
          </p:nvPr>
        </p:nvSpPr>
        <p:spPr>
          <a:xfrm>
            <a:off x="6633864" y="2199633"/>
            <a:ext cx="4800600" cy="632529"/>
          </a:xfrm>
          <a:prstGeom prst="rect">
            <a:avLst/>
          </a:prstGeom>
          <a:noFill/>
          <a:ln>
            <a:noFill/>
          </a:ln>
        </p:spPr>
        <p:txBody>
          <a:bodyPr spcFirstLastPara="1" wrap="square" lIns="91425" tIns="45700" rIns="91425" bIns="45700" anchor="b" anchorCtr="0">
            <a:noAutofit/>
          </a:bodyPr>
          <a:lstStyle>
            <a:lvl1pPr marL="457200" lvl="0" indent="-228600" algn="l">
              <a:lnSpc>
                <a:spcPct val="100000"/>
              </a:lnSpc>
              <a:spcBef>
                <a:spcPts val="700"/>
              </a:spcBef>
              <a:spcAft>
                <a:spcPts val="0"/>
              </a:spcAft>
              <a:buSzPts val="1900"/>
              <a:buNone/>
              <a:defRPr sz="1900" b="1" cap="none">
                <a:solidFill>
                  <a:schemeClr val="dk2"/>
                </a:solidFill>
              </a:defRPr>
            </a:lvl1pPr>
            <a:lvl2pPr marL="914400" lvl="1" indent="-228600" algn="l">
              <a:lnSpc>
                <a:spcPct val="110000"/>
              </a:lnSpc>
              <a:spcBef>
                <a:spcPts val="700"/>
              </a:spcBef>
              <a:spcAft>
                <a:spcPts val="0"/>
              </a:spcAft>
              <a:buSzPts val="1900"/>
              <a:buNone/>
              <a:defRPr sz="1900" b="1"/>
            </a:lvl2pPr>
            <a:lvl3pPr marL="1371600" lvl="2" indent="-228600" algn="l">
              <a:lnSpc>
                <a:spcPct val="110000"/>
              </a:lnSpc>
              <a:spcBef>
                <a:spcPts val="700"/>
              </a:spcBef>
              <a:spcAft>
                <a:spcPts val="0"/>
              </a:spcAft>
              <a:buSzPts val="1800"/>
              <a:buNone/>
              <a:defRPr sz="1800" b="1"/>
            </a:lvl3pPr>
            <a:lvl4pPr marL="1828800" lvl="3" indent="-228600" algn="l">
              <a:lnSpc>
                <a:spcPct val="110000"/>
              </a:lnSpc>
              <a:spcBef>
                <a:spcPts val="700"/>
              </a:spcBef>
              <a:spcAft>
                <a:spcPts val="0"/>
              </a:spcAft>
              <a:buSzPts val="1600"/>
              <a:buNone/>
              <a:defRPr sz="1600" b="1"/>
            </a:lvl4pPr>
            <a:lvl5pPr marL="2286000" lvl="4" indent="-228600" algn="l">
              <a:lnSpc>
                <a:spcPct val="110000"/>
              </a:lnSpc>
              <a:spcBef>
                <a:spcPts val="700"/>
              </a:spcBef>
              <a:spcAft>
                <a:spcPts val="0"/>
              </a:spcAft>
              <a:buSzPts val="1600"/>
              <a:buNone/>
              <a:defRPr sz="1600" b="1"/>
            </a:lvl5pPr>
            <a:lvl6pPr marL="2743200" lvl="5" indent="-228600" algn="l">
              <a:lnSpc>
                <a:spcPct val="110000"/>
              </a:lnSpc>
              <a:spcBef>
                <a:spcPts val="700"/>
              </a:spcBef>
              <a:spcAft>
                <a:spcPts val="0"/>
              </a:spcAft>
              <a:buSzPts val="1600"/>
              <a:buNone/>
              <a:defRPr sz="1600" b="1"/>
            </a:lvl6pPr>
            <a:lvl7pPr marL="3200400" lvl="6" indent="-228600" algn="l">
              <a:lnSpc>
                <a:spcPct val="110000"/>
              </a:lnSpc>
              <a:spcBef>
                <a:spcPts val="700"/>
              </a:spcBef>
              <a:spcAft>
                <a:spcPts val="0"/>
              </a:spcAft>
              <a:buSzPts val="1600"/>
              <a:buNone/>
              <a:defRPr sz="1600" b="1"/>
            </a:lvl7pPr>
            <a:lvl8pPr marL="3657600" lvl="7" indent="-228600" algn="l">
              <a:lnSpc>
                <a:spcPct val="110000"/>
              </a:lnSpc>
              <a:spcBef>
                <a:spcPts val="700"/>
              </a:spcBef>
              <a:spcAft>
                <a:spcPts val="0"/>
              </a:spcAft>
              <a:buSzPts val="1600"/>
              <a:buNone/>
              <a:defRPr sz="1600" b="1"/>
            </a:lvl8pPr>
            <a:lvl9pPr marL="4114800" lvl="8" indent="-228600" algn="l">
              <a:lnSpc>
                <a:spcPct val="110000"/>
              </a:lnSpc>
              <a:spcBef>
                <a:spcPts val="700"/>
              </a:spcBef>
              <a:spcAft>
                <a:spcPts val="0"/>
              </a:spcAft>
              <a:buSzPts val="1600"/>
              <a:buNone/>
              <a:defRPr sz="1600" b="1"/>
            </a:lvl9pPr>
          </a:lstStyle>
          <a:p>
            <a:endParaRPr/>
          </a:p>
        </p:txBody>
      </p:sp>
      <p:sp>
        <p:nvSpPr>
          <p:cNvPr id="48" name="Google Shape;48;p25"/>
          <p:cNvSpPr txBox="1">
            <a:spLocks noGrp="1"/>
          </p:cNvSpPr>
          <p:nvPr>
            <p:ph type="body" idx="4"/>
          </p:nvPr>
        </p:nvSpPr>
        <p:spPr>
          <a:xfrm>
            <a:off x="6633864" y="2909102"/>
            <a:ext cx="4800600" cy="2996398"/>
          </a:xfrm>
          <a:prstGeom prst="rect">
            <a:avLst/>
          </a:prstGeom>
          <a:noFill/>
          <a:ln>
            <a:noFill/>
          </a:ln>
        </p:spPr>
        <p:txBody>
          <a:bodyPr spcFirstLastPara="1" wrap="square" lIns="91425" tIns="45700" rIns="91425" bIns="45700" anchor="t" anchorCtr="0">
            <a:normAutofit/>
          </a:bodyPr>
          <a:lstStyle>
            <a:lvl1pPr marL="457200" lvl="0" indent="-342900" algn="l">
              <a:lnSpc>
                <a:spcPct val="110000"/>
              </a:lnSpc>
              <a:spcBef>
                <a:spcPts val="700"/>
              </a:spcBef>
              <a:spcAft>
                <a:spcPts val="0"/>
              </a:spcAft>
              <a:buSzPts val="1800"/>
              <a:buChar char="•"/>
              <a:defRPr/>
            </a:lvl1pPr>
            <a:lvl2pPr marL="914400" lvl="1" indent="-342900" algn="l">
              <a:lnSpc>
                <a:spcPct val="110000"/>
              </a:lnSpc>
              <a:spcBef>
                <a:spcPts val="700"/>
              </a:spcBef>
              <a:spcAft>
                <a:spcPts val="0"/>
              </a:spcAft>
              <a:buSzPts val="1800"/>
              <a:buChar char="–"/>
              <a:defRPr/>
            </a:lvl2pPr>
            <a:lvl3pPr marL="1371600" lvl="2" indent="-342900" algn="l">
              <a:lnSpc>
                <a:spcPct val="110000"/>
              </a:lnSpc>
              <a:spcBef>
                <a:spcPts val="700"/>
              </a:spcBef>
              <a:spcAft>
                <a:spcPts val="0"/>
              </a:spcAft>
              <a:buSzPts val="1800"/>
              <a:buChar char="•"/>
              <a:defRPr/>
            </a:lvl3pPr>
            <a:lvl4pPr marL="1828800" lvl="3" indent="-342900" algn="l">
              <a:lnSpc>
                <a:spcPct val="110000"/>
              </a:lnSpc>
              <a:spcBef>
                <a:spcPts val="700"/>
              </a:spcBef>
              <a:spcAft>
                <a:spcPts val="0"/>
              </a:spcAft>
              <a:buSzPts val="1800"/>
              <a:buChar char="–"/>
              <a:defRPr/>
            </a:lvl4pPr>
            <a:lvl5pPr marL="2286000" lvl="4" indent="-342900" algn="l">
              <a:lnSpc>
                <a:spcPct val="110000"/>
              </a:lnSpc>
              <a:spcBef>
                <a:spcPts val="700"/>
              </a:spcBef>
              <a:spcAft>
                <a:spcPts val="0"/>
              </a:spcAft>
              <a:buSzPts val="1800"/>
              <a:buChar char="•"/>
              <a:defRPr/>
            </a:lvl5pPr>
            <a:lvl6pPr marL="2743200" lvl="5" indent="-342900" algn="l">
              <a:lnSpc>
                <a:spcPct val="110000"/>
              </a:lnSpc>
              <a:spcBef>
                <a:spcPts val="700"/>
              </a:spcBef>
              <a:spcAft>
                <a:spcPts val="0"/>
              </a:spcAft>
              <a:buSzPts val="1800"/>
              <a:buChar char="–"/>
              <a:defRPr/>
            </a:lvl6pPr>
            <a:lvl7pPr marL="3200400" lvl="6" indent="-342900" algn="l">
              <a:lnSpc>
                <a:spcPct val="110000"/>
              </a:lnSpc>
              <a:spcBef>
                <a:spcPts val="700"/>
              </a:spcBef>
              <a:spcAft>
                <a:spcPts val="0"/>
              </a:spcAft>
              <a:buSzPts val="1800"/>
              <a:buChar char="•"/>
              <a:defRPr/>
            </a:lvl7pPr>
            <a:lvl8pPr marL="3657600" lvl="7" indent="-342900" algn="l">
              <a:lnSpc>
                <a:spcPct val="110000"/>
              </a:lnSpc>
              <a:spcBef>
                <a:spcPts val="700"/>
              </a:spcBef>
              <a:spcAft>
                <a:spcPts val="0"/>
              </a:spcAft>
              <a:buSzPts val="1800"/>
              <a:buChar char="–"/>
              <a:defRPr/>
            </a:lvl8pPr>
            <a:lvl9pPr marL="4114800" lvl="8" indent="-342900" algn="l">
              <a:lnSpc>
                <a:spcPct val="110000"/>
              </a:lnSpc>
              <a:spcBef>
                <a:spcPts val="700"/>
              </a:spcBef>
              <a:spcAft>
                <a:spcPts val="0"/>
              </a:spcAft>
              <a:buSzPts val="1800"/>
              <a:buChar char="•"/>
              <a:defRPr/>
            </a:lvl9pPr>
          </a:lstStyle>
          <a:p>
            <a:endParaRPr/>
          </a:p>
        </p:txBody>
      </p:sp>
      <p:sp>
        <p:nvSpPr>
          <p:cNvPr id="49" name="Google Shape;49;p25"/>
          <p:cNvSpPr txBox="1">
            <a:spLocks noGrp="1"/>
          </p:cNvSpPr>
          <p:nvPr>
            <p:ph type="dt" idx="10"/>
          </p:nvPr>
        </p:nvSpPr>
        <p:spPr>
          <a:xfrm>
            <a:off x="1251678" y="6375679"/>
            <a:ext cx="2329722"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0" name="Google Shape;50;p25"/>
          <p:cNvSpPr txBox="1">
            <a:spLocks noGrp="1"/>
          </p:cNvSpPr>
          <p:nvPr>
            <p:ph type="ftr" idx="11"/>
          </p:nvPr>
        </p:nvSpPr>
        <p:spPr>
          <a:xfrm>
            <a:off x="4038600" y="6375679"/>
            <a:ext cx="4114800"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1" name="Google Shape;51;p25"/>
          <p:cNvSpPr txBox="1">
            <a:spLocks noGrp="1"/>
          </p:cNvSpPr>
          <p:nvPr>
            <p:ph type="sldNum" idx="12"/>
          </p:nvPr>
        </p:nvSpPr>
        <p:spPr>
          <a:xfrm>
            <a:off x="8610601" y="6375679"/>
            <a:ext cx="2819399"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en-I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52"/>
        <p:cNvGrpSpPr/>
        <p:nvPr/>
      </p:nvGrpSpPr>
      <p:grpSpPr>
        <a:xfrm>
          <a:off x="0" y="0"/>
          <a:ext cx="0" cy="0"/>
          <a:chOff x="0" y="0"/>
          <a:chExt cx="0" cy="0"/>
        </a:xfrm>
      </p:grpSpPr>
      <p:sp>
        <p:nvSpPr>
          <p:cNvPr id="53" name="Google Shape;53;p26"/>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lvl1pPr lvl="0" algn="l">
              <a:lnSpc>
                <a:spcPct val="90000"/>
              </a:lnSpc>
              <a:spcBef>
                <a:spcPts val="0"/>
              </a:spcBef>
              <a:spcAft>
                <a:spcPts val="0"/>
              </a:spcAft>
              <a:buClr>
                <a:schemeClr val="dk2"/>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54" name="Google Shape;54;p26"/>
          <p:cNvSpPr txBox="1">
            <a:spLocks noGrp="1"/>
          </p:cNvSpPr>
          <p:nvPr>
            <p:ph type="dt" idx="10"/>
          </p:nvPr>
        </p:nvSpPr>
        <p:spPr>
          <a:xfrm>
            <a:off x="1251678" y="6375679"/>
            <a:ext cx="2329722"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5" name="Google Shape;55;p26"/>
          <p:cNvSpPr txBox="1">
            <a:spLocks noGrp="1"/>
          </p:cNvSpPr>
          <p:nvPr>
            <p:ph type="ftr" idx="11"/>
          </p:nvPr>
        </p:nvSpPr>
        <p:spPr>
          <a:xfrm>
            <a:off x="4038600" y="6375679"/>
            <a:ext cx="4114800"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6" name="Google Shape;56;p26"/>
          <p:cNvSpPr txBox="1">
            <a:spLocks noGrp="1"/>
          </p:cNvSpPr>
          <p:nvPr>
            <p:ph type="sldNum" idx="12"/>
          </p:nvPr>
        </p:nvSpPr>
        <p:spPr>
          <a:xfrm>
            <a:off x="8610601" y="6375679"/>
            <a:ext cx="2819399"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en-I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57"/>
        <p:cNvGrpSpPr/>
        <p:nvPr/>
      </p:nvGrpSpPr>
      <p:grpSpPr>
        <a:xfrm>
          <a:off x="0" y="0"/>
          <a:ext cx="0" cy="0"/>
          <a:chOff x="0" y="0"/>
          <a:chExt cx="0" cy="0"/>
        </a:xfrm>
      </p:grpSpPr>
      <p:sp>
        <p:nvSpPr>
          <p:cNvPr id="58" name="Google Shape;58;p27"/>
          <p:cNvSpPr txBox="1">
            <a:spLocks noGrp="1"/>
          </p:cNvSpPr>
          <p:nvPr>
            <p:ph type="dt" idx="10"/>
          </p:nvPr>
        </p:nvSpPr>
        <p:spPr>
          <a:xfrm>
            <a:off x="1251678" y="6375679"/>
            <a:ext cx="2329722"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9" name="Google Shape;59;p27"/>
          <p:cNvSpPr txBox="1">
            <a:spLocks noGrp="1"/>
          </p:cNvSpPr>
          <p:nvPr>
            <p:ph type="ftr" idx="11"/>
          </p:nvPr>
        </p:nvSpPr>
        <p:spPr>
          <a:xfrm>
            <a:off x="4038600" y="6375679"/>
            <a:ext cx="4114800"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0" name="Google Shape;60;p27"/>
          <p:cNvSpPr txBox="1">
            <a:spLocks noGrp="1"/>
          </p:cNvSpPr>
          <p:nvPr>
            <p:ph type="sldNum" idx="12"/>
          </p:nvPr>
        </p:nvSpPr>
        <p:spPr>
          <a:xfrm>
            <a:off x="8610601" y="6375679"/>
            <a:ext cx="2819399"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en-I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matchingName="Content with Caption" type="objTx">
  <p:cSld name="OBJECT_WITH_CAPTION_TEXT">
    <p:spTree>
      <p:nvGrpSpPr>
        <p:cNvPr id="1" name="Shape 61"/>
        <p:cNvGrpSpPr/>
        <p:nvPr/>
      </p:nvGrpSpPr>
      <p:grpSpPr>
        <a:xfrm>
          <a:off x="0" y="0"/>
          <a:ext cx="0" cy="0"/>
          <a:chOff x="0" y="0"/>
          <a:chExt cx="0" cy="0"/>
        </a:xfrm>
      </p:grpSpPr>
      <p:sp>
        <p:nvSpPr>
          <p:cNvPr id="62" name="Google Shape;62;p28" title="right scallop background shape"/>
          <p:cNvSpPr/>
          <p:nvPr/>
        </p:nvSpPr>
        <p:spPr>
          <a:xfrm>
            <a:off x="7389812" y="0"/>
            <a:ext cx="4802188" cy="6858000"/>
          </a:xfrm>
          <a:custGeom>
            <a:avLst/>
            <a:gdLst/>
            <a:ahLst/>
            <a:cxnLst/>
            <a:rect l="l" t="t" r="r" b="b"/>
            <a:pathLst>
              <a:path w="3025" h="4320" extrusionOk="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dk2"/>
          </a:solidFill>
          <a:ln>
            <a:noFill/>
          </a:ln>
        </p:spPr>
      </p:sp>
      <p:sp>
        <p:nvSpPr>
          <p:cNvPr id="63" name="Google Shape;63;p28"/>
          <p:cNvSpPr txBox="1">
            <a:spLocks noGrp="1"/>
          </p:cNvSpPr>
          <p:nvPr>
            <p:ph type="title"/>
          </p:nvPr>
        </p:nvSpPr>
        <p:spPr>
          <a:xfrm>
            <a:off x="8337884" y="457199"/>
            <a:ext cx="3092115" cy="1196671"/>
          </a:xfrm>
          <a:prstGeom prst="rect">
            <a:avLst/>
          </a:prstGeom>
          <a:noFill/>
          <a:ln>
            <a:noFill/>
          </a:ln>
        </p:spPr>
        <p:txBody>
          <a:bodyPr spcFirstLastPara="1" wrap="square" lIns="91425" tIns="45700" rIns="91425" bIns="45700" anchor="b" anchorCtr="0">
            <a:normAutofit/>
          </a:bodyPr>
          <a:lstStyle>
            <a:lvl1pPr lvl="0" algn="l">
              <a:lnSpc>
                <a:spcPct val="100000"/>
              </a:lnSpc>
              <a:spcBef>
                <a:spcPts val="0"/>
              </a:spcBef>
              <a:spcAft>
                <a:spcPts val="0"/>
              </a:spcAft>
              <a:buClr>
                <a:schemeClr val="accent1"/>
              </a:buClr>
              <a:buSzPts val="1900"/>
              <a:buFont typeface="Gill Sans"/>
              <a:buNone/>
              <a:defRPr sz="1900" b="1" i="0" cap="none">
                <a:solidFill>
                  <a:schemeClr val="accent1"/>
                </a:solidFill>
                <a:latin typeface="Gill Sans"/>
                <a:ea typeface="Gill Sans"/>
                <a:cs typeface="Gill Sans"/>
                <a:sym typeface="Gill Sans"/>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64" name="Google Shape;64;p28"/>
          <p:cNvSpPr txBox="1">
            <a:spLocks noGrp="1"/>
          </p:cNvSpPr>
          <p:nvPr>
            <p:ph type="body" idx="1"/>
          </p:nvPr>
        </p:nvSpPr>
        <p:spPr>
          <a:xfrm>
            <a:off x="765051" y="920377"/>
            <a:ext cx="6158418" cy="4985124"/>
          </a:xfrm>
          <a:prstGeom prst="rect">
            <a:avLst/>
          </a:prstGeom>
          <a:noFill/>
          <a:ln>
            <a:noFill/>
          </a:ln>
        </p:spPr>
        <p:txBody>
          <a:bodyPr spcFirstLastPara="1" wrap="square" lIns="91425" tIns="45700" rIns="91425" bIns="45700" anchor="t" anchorCtr="0">
            <a:normAutofit/>
          </a:bodyPr>
          <a:lstStyle>
            <a:lvl1pPr marL="457200" lvl="0" indent="-431800" algn="l">
              <a:lnSpc>
                <a:spcPct val="110000"/>
              </a:lnSpc>
              <a:spcBef>
                <a:spcPts val="700"/>
              </a:spcBef>
              <a:spcAft>
                <a:spcPts val="0"/>
              </a:spcAft>
              <a:buSzPts val="3200"/>
              <a:buChar char="•"/>
              <a:defRPr sz="3200"/>
            </a:lvl1pPr>
            <a:lvl2pPr marL="914400" lvl="1" indent="-406400" algn="l">
              <a:lnSpc>
                <a:spcPct val="110000"/>
              </a:lnSpc>
              <a:spcBef>
                <a:spcPts val="700"/>
              </a:spcBef>
              <a:spcAft>
                <a:spcPts val="0"/>
              </a:spcAft>
              <a:buSzPts val="2800"/>
              <a:buChar char="–"/>
              <a:defRPr sz="2800"/>
            </a:lvl2pPr>
            <a:lvl3pPr marL="1371600" lvl="2" indent="-381000" algn="l">
              <a:lnSpc>
                <a:spcPct val="110000"/>
              </a:lnSpc>
              <a:spcBef>
                <a:spcPts val="700"/>
              </a:spcBef>
              <a:spcAft>
                <a:spcPts val="0"/>
              </a:spcAft>
              <a:buSzPts val="2400"/>
              <a:buChar char="•"/>
              <a:defRPr sz="2400"/>
            </a:lvl3pPr>
            <a:lvl4pPr marL="1828800" lvl="3" indent="-355600" algn="l">
              <a:lnSpc>
                <a:spcPct val="110000"/>
              </a:lnSpc>
              <a:spcBef>
                <a:spcPts val="700"/>
              </a:spcBef>
              <a:spcAft>
                <a:spcPts val="0"/>
              </a:spcAft>
              <a:buSzPts val="2000"/>
              <a:buChar char="–"/>
              <a:defRPr sz="2000"/>
            </a:lvl4pPr>
            <a:lvl5pPr marL="2286000" lvl="4" indent="-355600" algn="l">
              <a:lnSpc>
                <a:spcPct val="110000"/>
              </a:lnSpc>
              <a:spcBef>
                <a:spcPts val="700"/>
              </a:spcBef>
              <a:spcAft>
                <a:spcPts val="0"/>
              </a:spcAft>
              <a:buSzPts val="2000"/>
              <a:buChar char="•"/>
              <a:defRPr sz="2000"/>
            </a:lvl5pPr>
            <a:lvl6pPr marL="2743200" lvl="5" indent="-355600" algn="l">
              <a:lnSpc>
                <a:spcPct val="110000"/>
              </a:lnSpc>
              <a:spcBef>
                <a:spcPts val="700"/>
              </a:spcBef>
              <a:spcAft>
                <a:spcPts val="0"/>
              </a:spcAft>
              <a:buSzPts val="2000"/>
              <a:buChar char="–"/>
              <a:defRPr sz="2000"/>
            </a:lvl6pPr>
            <a:lvl7pPr marL="3200400" lvl="6" indent="-355600" algn="l">
              <a:lnSpc>
                <a:spcPct val="110000"/>
              </a:lnSpc>
              <a:spcBef>
                <a:spcPts val="700"/>
              </a:spcBef>
              <a:spcAft>
                <a:spcPts val="0"/>
              </a:spcAft>
              <a:buSzPts val="2000"/>
              <a:buChar char="•"/>
              <a:defRPr sz="2000"/>
            </a:lvl7pPr>
            <a:lvl8pPr marL="3657600" lvl="7" indent="-355600" algn="l">
              <a:lnSpc>
                <a:spcPct val="110000"/>
              </a:lnSpc>
              <a:spcBef>
                <a:spcPts val="700"/>
              </a:spcBef>
              <a:spcAft>
                <a:spcPts val="0"/>
              </a:spcAft>
              <a:buSzPts val="2000"/>
              <a:buChar char="–"/>
              <a:defRPr sz="2000"/>
            </a:lvl8pPr>
            <a:lvl9pPr marL="4114800" lvl="8" indent="-355600" algn="l">
              <a:lnSpc>
                <a:spcPct val="110000"/>
              </a:lnSpc>
              <a:spcBef>
                <a:spcPts val="700"/>
              </a:spcBef>
              <a:spcAft>
                <a:spcPts val="0"/>
              </a:spcAft>
              <a:buSzPts val="2000"/>
              <a:buChar char="•"/>
              <a:defRPr sz="2000"/>
            </a:lvl9pPr>
          </a:lstStyle>
          <a:p>
            <a:endParaRPr/>
          </a:p>
        </p:txBody>
      </p:sp>
      <p:sp>
        <p:nvSpPr>
          <p:cNvPr id="65" name="Google Shape;65;p28"/>
          <p:cNvSpPr txBox="1">
            <a:spLocks noGrp="1"/>
          </p:cNvSpPr>
          <p:nvPr>
            <p:ph type="body" idx="2"/>
          </p:nvPr>
        </p:nvSpPr>
        <p:spPr>
          <a:xfrm>
            <a:off x="8337885" y="1741336"/>
            <a:ext cx="3092115" cy="4164164"/>
          </a:xfrm>
          <a:prstGeom prst="rect">
            <a:avLst/>
          </a:prstGeom>
          <a:noFill/>
          <a:ln>
            <a:noFill/>
          </a:ln>
        </p:spPr>
        <p:txBody>
          <a:bodyPr spcFirstLastPara="1" wrap="square" lIns="91425" tIns="45700" rIns="91425" bIns="45700" anchor="t" anchorCtr="0">
            <a:normAutofit/>
          </a:bodyPr>
          <a:lstStyle>
            <a:lvl1pPr marL="457200" lvl="0" indent="-228600" algn="l">
              <a:lnSpc>
                <a:spcPct val="120000"/>
              </a:lnSpc>
              <a:spcBef>
                <a:spcPts val="1200"/>
              </a:spcBef>
              <a:spcAft>
                <a:spcPts val="0"/>
              </a:spcAft>
              <a:buSzPts val="1600"/>
              <a:buNone/>
              <a:defRPr sz="1600">
                <a:solidFill>
                  <a:schemeClr val="lt2"/>
                </a:solidFill>
              </a:defRPr>
            </a:lvl1pPr>
            <a:lvl2pPr marL="914400" lvl="1" indent="-228600" algn="l">
              <a:lnSpc>
                <a:spcPct val="110000"/>
              </a:lnSpc>
              <a:spcBef>
                <a:spcPts val="700"/>
              </a:spcBef>
              <a:spcAft>
                <a:spcPts val="0"/>
              </a:spcAft>
              <a:buSzPts val="1400"/>
              <a:buNone/>
              <a:defRPr sz="1400"/>
            </a:lvl2pPr>
            <a:lvl3pPr marL="1371600" lvl="2" indent="-228600" algn="l">
              <a:lnSpc>
                <a:spcPct val="110000"/>
              </a:lnSpc>
              <a:spcBef>
                <a:spcPts val="700"/>
              </a:spcBef>
              <a:spcAft>
                <a:spcPts val="0"/>
              </a:spcAft>
              <a:buSzPts val="1200"/>
              <a:buNone/>
              <a:defRPr sz="1200"/>
            </a:lvl3pPr>
            <a:lvl4pPr marL="1828800" lvl="3" indent="-228600" algn="l">
              <a:lnSpc>
                <a:spcPct val="110000"/>
              </a:lnSpc>
              <a:spcBef>
                <a:spcPts val="700"/>
              </a:spcBef>
              <a:spcAft>
                <a:spcPts val="0"/>
              </a:spcAft>
              <a:buSzPts val="1000"/>
              <a:buNone/>
              <a:defRPr sz="1000"/>
            </a:lvl4pPr>
            <a:lvl5pPr marL="2286000" lvl="4" indent="-228600" algn="l">
              <a:lnSpc>
                <a:spcPct val="110000"/>
              </a:lnSpc>
              <a:spcBef>
                <a:spcPts val="700"/>
              </a:spcBef>
              <a:spcAft>
                <a:spcPts val="0"/>
              </a:spcAft>
              <a:buSzPts val="1000"/>
              <a:buNone/>
              <a:defRPr sz="1000"/>
            </a:lvl5pPr>
            <a:lvl6pPr marL="2743200" lvl="5" indent="-228600" algn="l">
              <a:lnSpc>
                <a:spcPct val="110000"/>
              </a:lnSpc>
              <a:spcBef>
                <a:spcPts val="700"/>
              </a:spcBef>
              <a:spcAft>
                <a:spcPts val="0"/>
              </a:spcAft>
              <a:buSzPts val="1000"/>
              <a:buNone/>
              <a:defRPr sz="1000"/>
            </a:lvl6pPr>
            <a:lvl7pPr marL="3200400" lvl="6" indent="-228600" algn="l">
              <a:lnSpc>
                <a:spcPct val="110000"/>
              </a:lnSpc>
              <a:spcBef>
                <a:spcPts val="700"/>
              </a:spcBef>
              <a:spcAft>
                <a:spcPts val="0"/>
              </a:spcAft>
              <a:buSzPts val="1000"/>
              <a:buNone/>
              <a:defRPr sz="1000"/>
            </a:lvl7pPr>
            <a:lvl8pPr marL="3657600" lvl="7" indent="-228600" algn="l">
              <a:lnSpc>
                <a:spcPct val="110000"/>
              </a:lnSpc>
              <a:spcBef>
                <a:spcPts val="700"/>
              </a:spcBef>
              <a:spcAft>
                <a:spcPts val="0"/>
              </a:spcAft>
              <a:buSzPts val="1000"/>
              <a:buNone/>
              <a:defRPr sz="1000"/>
            </a:lvl8pPr>
            <a:lvl9pPr marL="4114800" lvl="8" indent="-228600" algn="l">
              <a:lnSpc>
                <a:spcPct val="110000"/>
              </a:lnSpc>
              <a:spcBef>
                <a:spcPts val="700"/>
              </a:spcBef>
              <a:spcAft>
                <a:spcPts val="0"/>
              </a:spcAft>
              <a:buSzPts val="1000"/>
              <a:buNone/>
              <a:defRPr sz="1000"/>
            </a:lvl9pPr>
          </a:lstStyle>
          <a:p>
            <a:endParaRPr/>
          </a:p>
        </p:txBody>
      </p:sp>
      <p:sp>
        <p:nvSpPr>
          <p:cNvPr id="66" name="Google Shape;66;p28"/>
          <p:cNvSpPr txBox="1">
            <a:spLocks noGrp="1"/>
          </p:cNvSpPr>
          <p:nvPr>
            <p:ph type="dt" idx="10"/>
          </p:nvPr>
        </p:nvSpPr>
        <p:spPr>
          <a:xfrm>
            <a:off x="765051" y="6375679"/>
            <a:ext cx="1233355"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7" name="Google Shape;67;p28"/>
          <p:cNvSpPr txBox="1">
            <a:spLocks noGrp="1"/>
          </p:cNvSpPr>
          <p:nvPr>
            <p:ph type="ftr" idx="11"/>
          </p:nvPr>
        </p:nvSpPr>
        <p:spPr>
          <a:xfrm>
            <a:off x="2103620" y="6375679"/>
            <a:ext cx="3482179"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8" name="Google Shape;68;p28"/>
          <p:cNvSpPr txBox="1">
            <a:spLocks noGrp="1"/>
          </p:cNvSpPr>
          <p:nvPr>
            <p:ph type="sldNum" idx="12"/>
          </p:nvPr>
        </p:nvSpPr>
        <p:spPr>
          <a:xfrm>
            <a:off x="5691014" y="6375679"/>
            <a:ext cx="1232456"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en-IN"/>
              <a:t>‹#›</a:t>
            </a:fld>
            <a:endParaRPr/>
          </a:p>
        </p:txBody>
      </p:sp>
      <p:sp>
        <p:nvSpPr>
          <p:cNvPr id="69" name="Google Shape;69;p28" title="left edge border"/>
          <p:cNvSpPr/>
          <p:nvPr/>
        </p:nvSpPr>
        <p:spPr>
          <a:xfrm>
            <a:off x="0" y="0"/>
            <a:ext cx="283464" cy="6858000"/>
          </a:xfrm>
          <a:prstGeom prst="rect">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Tree>
  </p:cSld>
  <p:clrMapOvr>
    <a:masterClrMapping/>
  </p:clrMapOvr>
  <p:extLst>
    <p:ext uri="{DCECCB84-F9BA-43D5-87BE-67443E8EF086}">
      <p15:sldGuideLst xmlns:p15="http://schemas.microsoft.com/office/powerpoint/2012/main">
        <p15:guide id="1" orient="horz" pos="696">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matchingName="Picture with Caption" type="picTx">
  <p:cSld name="PICTURE_WITH_CAPTION_TEXT">
    <p:spTree>
      <p:nvGrpSpPr>
        <p:cNvPr id="1" name="Shape 70"/>
        <p:cNvGrpSpPr/>
        <p:nvPr/>
      </p:nvGrpSpPr>
      <p:grpSpPr>
        <a:xfrm>
          <a:off x="0" y="0"/>
          <a:ext cx="0" cy="0"/>
          <a:chOff x="0" y="0"/>
          <a:chExt cx="0" cy="0"/>
        </a:xfrm>
      </p:grpSpPr>
      <p:sp>
        <p:nvSpPr>
          <p:cNvPr id="71" name="Google Shape;71;p29"/>
          <p:cNvSpPr>
            <a:spLocks noGrp="1"/>
          </p:cNvSpPr>
          <p:nvPr>
            <p:ph type="pic" idx="2"/>
          </p:nvPr>
        </p:nvSpPr>
        <p:spPr>
          <a:xfrm>
            <a:off x="283464" y="0"/>
            <a:ext cx="7355585" cy="6857999"/>
          </a:xfrm>
          <a:prstGeom prst="rect">
            <a:avLst/>
          </a:prstGeom>
          <a:noFill/>
          <a:ln>
            <a:noFill/>
          </a:ln>
        </p:spPr>
      </p:sp>
      <p:sp>
        <p:nvSpPr>
          <p:cNvPr id="72" name="Google Shape;72;p29" title="right scallop background shape"/>
          <p:cNvSpPr/>
          <p:nvPr/>
        </p:nvSpPr>
        <p:spPr>
          <a:xfrm>
            <a:off x="7389812" y="0"/>
            <a:ext cx="4802188" cy="6858000"/>
          </a:xfrm>
          <a:custGeom>
            <a:avLst/>
            <a:gdLst/>
            <a:ahLst/>
            <a:cxnLst/>
            <a:rect l="l" t="t" r="r" b="b"/>
            <a:pathLst>
              <a:path w="3025" h="4320" extrusionOk="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dk2"/>
          </a:solidFill>
          <a:ln>
            <a:noFill/>
          </a:ln>
        </p:spPr>
      </p:sp>
      <p:sp>
        <p:nvSpPr>
          <p:cNvPr id="73" name="Google Shape;73;p29" title="left edge border"/>
          <p:cNvSpPr/>
          <p:nvPr/>
        </p:nvSpPr>
        <p:spPr>
          <a:xfrm>
            <a:off x="0" y="0"/>
            <a:ext cx="283464" cy="6858000"/>
          </a:xfrm>
          <a:prstGeom prst="rect">
            <a:avLst/>
          </a:prstGeom>
          <a:solidFill>
            <a:schemeClr val="accen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74" name="Google Shape;74;p29"/>
          <p:cNvSpPr txBox="1">
            <a:spLocks noGrp="1"/>
          </p:cNvSpPr>
          <p:nvPr>
            <p:ph type="title"/>
          </p:nvPr>
        </p:nvSpPr>
        <p:spPr>
          <a:xfrm>
            <a:off x="8337883" y="457200"/>
            <a:ext cx="3092117" cy="1196670"/>
          </a:xfrm>
          <a:prstGeom prst="rect">
            <a:avLst/>
          </a:prstGeom>
          <a:noFill/>
          <a:ln>
            <a:noFill/>
          </a:ln>
        </p:spPr>
        <p:txBody>
          <a:bodyPr spcFirstLastPara="1" wrap="square" lIns="91425" tIns="45700" rIns="91425" bIns="45700" anchor="b" anchorCtr="0">
            <a:normAutofit/>
          </a:bodyPr>
          <a:lstStyle>
            <a:lvl1pPr lvl="0" algn="l">
              <a:lnSpc>
                <a:spcPct val="100000"/>
              </a:lnSpc>
              <a:spcBef>
                <a:spcPts val="0"/>
              </a:spcBef>
              <a:spcAft>
                <a:spcPts val="0"/>
              </a:spcAft>
              <a:buClr>
                <a:schemeClr val="accent1"/>
              </a:buClr>
              <a:buSzPts val="1900"/>
              <a:buFont typeface="Gill Sans"/>
              <a:buNone/>
              <a:defRPr sz="1900" b="1" i="0">
                <a:solidFill>
                  <a:schemeClr val="accent1"/>
                </a:solidFill>
                <a:latin typeface="Gill Sans"/>
                <a:ea typeface="Gill Sans"/>
                <a:cs typeface="Gill Sans"/>
                <a:sym typeface="Gill Sans"/>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75" name="Google Shape;75;p29"/>
          <p:cNvSpPr txBox="1">
            <a:spLocks noGrp="1"/>
          </p:cNvSpPr>
          <p:nvPr>
            <p:ph type="body" idx="1"/>
          </p:nvPr>
        </p:nvSpPr>
        <p:spPr>
          <a:xfrm>
            <a:off x="8337883" y="1741336"/>
            <a:ext cx="3092117" cy="4164164"/>
          </a:xfrm>
          <a:prstGeom prst="rect">
            <a:avLst/>
          </a:prstGeom>
          <a:noFill/>
          <a:ln>
            <a:noFill/>
          </a:ln>
        </p:spPr>
        <p:txBody>
          <a:bodyPr spcFirstLastPara="1" wrap="square" lIns="91425" tIns="45700" rIns="91425" bIns="45700" anchor="t" anchorCtr="0">
            <a:normAutofit/>
          </a:bodyPr>
          <a:lstStyle>
            <a:lvl1pPr marL="457200" lvl="0" indent="-228600" algn="l">
              <a:lnSpc>
                <a:spcPct val="120000"/>
              </a:lnSpc>
              <a:spcBef>
                <a:spcPts val="1200"/>
              </a:spcBef>
              <a:spcAft>
                <a:spcPts val="0"/>
              </a:spcAft>
              <a:buSzPts val="1600"/>
              <a:buNone/>
              <a:defRPr sz="1600">
                <a:solidFill>
                  <a:schemeClr val="lt2"/>
                </a:solidFill>
              </a:defRPr>
            </a:lvl1pPr>
            <a:lvl2pPr marL="914400" lvl="1" indent="-228600" algn="l">
              <a:lnSpc>
                <a:spcPct val="110000"/>
              </a:lnSpc>
              <a:spcBef>
                <a:spcPts val="700"/>
              </a:spcBef>
              <a:spcAft>
                <a:spcPts val="0"/>
              </a:spcAft>
              <a:buSzPts val="1400"/>
              <a:buNone/>
              <a:defRPr sz="1400"/>
            </a:lvl2pPr>
            <a:lvl3pPr marL="1371600" lvl="2" indent="-228600" algn="l">
              <a:lnSpc>
                <a:spcPct val="110000"/>
              </a:lnSpc>
              <a:spcBef>
                <a:spcPts val="700"/>
              </a:spcBef>
              <a:spcAft>
                <a:spcPts val="0"/>
              </a:spcAft>
              <a:buSzPts val="1200"/>
              <a:buNone/>
              <a:defRPr sz="1200"/>
            </a:lvl3pPr>
            <a:lvl4pPr marL="1828800" lvl="3" indent="-228600" algn="l">
              <a:lnSpc>
                <a:spcPct val="110000"/>
              </a:lnSpc>
              <a:spcBef>
                <a:spcPts val="700"/>
              </a:spcBef>
              <a:spcAft>
                <a:spcPts val="0"/>
              </a:spcAft>
              <a:buSzPts val="1000"/>
              <a:buNone/>
              <a:defRPr sz="1000"/>
            </a:lvl4pPr>
            <a:lvl5pPr marL="2286000" lvl="4" indent="-228600" algn="l">
              <a:lnSpc>
                <a:spcPct val="110000"/>
              </a:lnSpc>
              <a:spcBef>
                <a:spcPts val="700"/>
              </a:spcBef>
              <a:spcAft>
                <a:spcPts val="0"/>
              </a:spcAft>
              <a:buSzPts val="1000"/>
              <a:buNone/>
              <a:defRPr sz="1000"/>
            </a:lvl5pPr>
            <a:lvl6pPr marL="2743200" lvl="5" indent="-228600" algn="l">
              <a:lnSpc>
                <a:spcPct val="110000"/>
              </a:lnSpc>
              <a:spcBef>
                <a:spcPts val="700"/>
              </a:spcBef>
              <a:spcAft>
                <a:spcPts val="0"/>
              </a:spcAft>
              <a:buSzPts val="1000"/>
              <a:buNone/>
              <a:defRPr sz="1000"/>
            </a:lvl6pPr>
            <a:lvl7pPr marL="3200400" lvl="6" indent="-228600" algn="l">
              <a:lnSpc>
                <a:spcPct val="110000"/>
              </a:lnSpc>
              <a:spcBef>
                <a:spcPts val="700"/>
              </a:spcBef>
              <a:spcAft>
                <a:spcPts val="0"/>
              </a:spcAft>
              <a:buSzPts val="1000"/>
              <a:buNone/>
              <a:defRPr sz="1000"/>
            </a:lvl7pPr>
            <a:lvl8pPr marL="3657600" lvl="7" indent="-228600" algn="l">
              <a:lnSpc>
                <a:spcPct val="110000"/>
              </a:lnSpc>
              <a:spcBef>
                <a:spcPts val="700"/>
              </a:spcBef>
              <a:spcAft>
                <a:spcPts val="0"/>
              </a:spcAft>
              <a:buSzPts val="1000"/>
              <a:buNone/>
              <a:defRPr sz="1000"/>
            </a:lvl8pPr>
            <a:lvl9pPr marL="4114800" lvl="8" indent="-228600" algn="l">
              <a:lnSpc>
                <a:spcPct val="110000"/>
              </a:lnSpc>
              <a:spcBef>
                <a:spcPts val="700"/>
              </a:spcBef>
              <a:spcAft>
                <a:spcPts val="0"/>
              </a:spcAft>
              <a:buSzPts val="1000"/>
              <a:buNone/>
              <a:defRPr sz="1000"/>
            </a:lvl9pPr>
          </a:lstStyle>
          <a:p>
            <a:endParaRPr/>
          </a:p>
        </p:txBody>
      </p:sp>
      <p:sp>
        <p:nvSpPr>
          <p:cNvPr id="76" name="Google Shape;76;p29"/>
          <p:cNvSpPr txBox="1">
            <a:spLocks noGrp="1"/>
          </p:cNvSpPr>
          <p:nvPr>
            <p:ph type="dt" idx="10"/>
          </p:nvPr>
        </p:nvSpPr>
        <p:spPr>
          <a:xfrm>
            <a:off x="765950" y="6375679"/>
            <a:ext cx="1232456" cy="348462"/>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7" name="Google Shape;77;p29"/>
          <p:cNvSpPr txBox="1">
            <a:spLocks noGrp="1"/>
          </p:cNvSpPr>
          <p:nvPr>
            <p:ph type="ftr" idx="11"/>
          </p:nvPr>
        </p:nvSpPr>
        <p:spPr>
          <a:xfrm>
            <a:off x="2103621" y="6375679"/>
            <a:ext cx="3482178" cy="345796"/>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8" name="Google Shape;78;p29"/>
          <p:cNvSpPr txBox="1">
            <a:spLocks noGrp="1"/>
          </p:cNvSpPr>
          <p:nvPr>
            <p:ph type="sldNum" idx="12"/>
          </p:nvPr>
        </p:nvSpPr>
        <p:spPr>
          <a:xfrm>
            <a:off x="5687568" y="6375679"/>
            <a:ext cx="1234440" cy="345796"/>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en-I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2"/>
        </a:solidFill>
        <a:effectLst/>
      </p:bgPr>
    </p:bg>
    <p:spTree>
      <p:nvGrpSpPr>
        <p:cNvPr id="1" name="Shape 5"/>
        <p:cNvGrpSpPr/>
        <p:nvPr/>
      </p:nvGrpSpPr>
      <p:grpSpPr>
        <a:xfrm>
          <a:off x="0" y="0"/>
          <a:ext cx="0" cy="0"/>
          <a:chOff x="0" y="0"/>
          <a:chExt cx="0" cy="0"/>
        </a:xfrm>
      </p:grpSpPr>
      <p:sp>
        <p:nvSpPr>
          <p:cNvPr id="6" name="Google Shape;6;p20"/>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lvl1pPr marR="0" lvl="0" algn="l" rtl="0">
              <a:lnSpc>
                <a:spcPct val="90000"/>
              </a:lnSpc>
              <a:spcBef>
                <a:spcPts val="0"/>
              </a:spcBef>
              <a:spcAft>
                <a:spcPts val="0"/>
              </a:spcAft>
              <a:buClr>
                <a:schemeClr val="dk2"/>
              </a:buClr>
              <a:buSzPts val="5100"/>
              <a:buFont typeface="Impact"/>
              <a:buNone/>
              <a:defRPr sz="5100" b="0" i="0" u="none" strike="noStrike" cap="none">
                <a:solidFill>
                  <a:schemeClr val="dk2"/>
                </a:solidFill>
                <a:latin typeface="Impact"/>
                <a:ea typeface="Impact"/>
                <a:cs typeface="Impact"/>
                <a:sym typeface="Impact"/>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a:endParaRPr/>
          </a:p>
        </p:txBody>
      </p:sp>
      <p:sp>
        <p:nvSpPr>
          <p:cNvPr id="7" name="Google Shape;7;p20"/>
          <p:cNvSpPr txBox="1">
            <a:spLocks noGrp="1"/>
          </p:cNvSpPr>
          <p:nvPr>
            <p:ph type="body" idx="1"/>
          </p:nvPr>
        </p:nvSpPr>
        <p:spPr>
          <a:xfrm>
            <a:off x="1251678" y="2286001"/>
            <a:ext cx="10178322" cy="3593591"/>
          </a:xfrm>
          <a:prstGeom prst="rect">
            <a:avLst/>
          </a:prstGeom>
          <a:noFill/>
          <a:ln>
            <a:noFill/>
          </a:ln>
        </p:spPr>
        <p:txBody>
          <a:bodyPr spcFirstLastPara="1" wrap="square" lIns="91425" tIns="45700" rIns="91425" bIns="45700" anchor="t" anchorCtr="0">
            <a:normAutofit/>
          </a:bodyPr>
          <a:lstStyle>
            <a:lvl1pPr marL="457200" marR="0" lvl="0" indent="-355600" algn="l" rtl="0">
              <a:lnSpc>
                <a:spcPct val="110000"/>
              </a:lnSpc>
              <a:spcBef>
                <a:spcPts val="700"/>
              </a:spcBef>
              <a:spcAft>
                <a:spcPts val="0"/>
              </a:spcAft>
              <a:buClr>
                <a:schemeClr val="dk2"/>
              </a:buClr>
              <a:buSzPts val="2000"/>
              <a:buFont typeface="Arial"/>
              <a:buChar char="•"/>
              <a:defRPr sz="2000" b="0" i="0" u="none" strike="noStrike" cap="none">
                <a:solidFill>
                  <a:srgbClr val="595959"/>
                </a:solidFill>
                <a:latin typeface="Gill Sans"/>
                <a:ea typeface="Gill Sans"/>
                <a:cs typeface="Gill Sans"/>
                <a:sym typeface="Gill Sans"/>
              </a:defRPr>
            </a:lvl1pPr>
            <a:lvl2pPr marL="914400" marR="0" lvl="1" indent="-342900" algn="l" rtl="0">
              <a:lnSpc>
                <a:spcPct val="110000"/>
              </a:lnSpc>
              <a:spcBef>
                <a:spcPts val="700"/>
              </a:spcBef>
              <a:spcAft>
                <a:spcPts val="0"/>
              </a:spcAft>
              <a:buClr>
                <a:schemeClr val="dk2"/>
              </a:buClr>
              <a:buSzPts val="1800"/>
              <a:buFont typeface="Gill Sans"/>
              <a:buChar char="–"/>
              <a:defRPr sz="1800" b="0" i="0" u="none" strike="noStrike" cap="none">
                <a:solidFill>
                  <a:srgbClr val="595959"/>
                </a:solidFill>
                <a:latin typeface="Gill Sans"/>
                <a:ea typeface="Gill Sans"/>
                <a:cs typeface="Gill Sans"/>
                <a:sym typeface="Gill Sans"/>
              </a:defRPr>
            </a:lvl2pPr>
            <a:lvl3pPr marL="1371600" marR="0" lvl="2" indent="-330200" algn="l" rtl="0">
              <a:lnSpc>
                <a:spcPct val="110000"/>
              </a:lnSpc>
              <a:spcBef>
                <a:spcPts val="700"/>
              </a:spcBef>
              <a:spcAft>
                <a:spcPts val="0"/>
              </a:spcAft>
              <a:buClr>
                <a:schemeClr val="dk2"/>
              </a:buClr>
              <a:buSzPts val="1600"/>
              <a:buFont typeface="Arial"/>
              <a:buChar char="•"/>
              <a:defRPr sz="1600" b="0" i="0" u="none" strike="noStrike" cap="none">
                <a:solidFill>
                  <a:srgbClr val="595959"/>
                </a:solidFill>
                <a:latin typeface="Gill Sans"/>
                <a:ea typeface="Gill Sans"/>
                <a:cs typeface="Gill Sans"/>
                <a:sym typeface="Gill Sans"/>
              </a:defRPr>
            </a:lvl3pPr>
            <a:lvl4pPr marL="1828800" marR="0" lvl="3" indent="-317500" algn="l" rtl="0">
              <a:lnSpc>
                <a:spcPct val="110000"/>
              </a:lnSpc>
              <a:spcBef>
                <a:spcPts val="700"/>
              </a:spcBef>
              <a:spcAft>
                <a:spcPts val="0"/>
              </a:spcAft>
              <a:buClr>
                <a:schemeClr val="dk2"/>
              </a:buClr>
              <a:buSzPts val="1400"/>
              <a:buFont typeface="Gill Sans"/>
              <a:buChar char="–"/>
              <a:defRPr sz="1400" b="0" i="0" u="none" strike="noStrike" cap="none">
                <a:solidFill>
                  <a:srgbClr val="595959"/>
                </a:solidFill>
                <a:latin typeface="Gill Sans"/>
                <a:ea typeface="Gill Sans"/>
                <a:cs typeface="Gill Sans"/>
                <a:sym typeface="Gill Sans"/>
              </a:defRPr>
            </a:lvl4pPr>
            <a:lvl5pPr marL="2286000" marR="0" lvl="4" indent="-317500" algn="l" rtl="0">
              <a:lnSpc>
                <a:spcPct val="110000"/>
              </a:lnSpc>
              <a:spcBef>
                <a:spcPts val="700"/>
              </a:spcBef>
              <a:spcAft>
                <a:spcPts val="0"/>
              </a:spcAft>
              <a:buClr>
                <a:schemeClr val="dk2"/>
              </a:buClr>
              <a:buSzPts val="1400"/>
              <a:buFont typeface="Arial"/>
              <a:buChar char="•"/>
              <a:defRPr sz="1400" b="0" i="0" u="none" strike="noStrike" cap="none">
                <a:solidFill>
                  <a:srgbClr val="595959"/>
                </a:solidFill>
                <a:latin typeface="Gill Sans"/>
                <a:ea typeface="Gill Sans"/>
                <a:cs typeface="Gill Sans"/>
                <a:sym typeface="Gill Sans"/>
              </a:defRPr>
            </a:lvl5pPr>
            <a:lvl6pPr marL="2743200" marR="0" lvl="5" indent="-317500" algn="l" rtl="0">
              <a:lnSpc>
                <a:spcPct val="110000"/>
              </a:lnSpc>
              <a:spcBef>
                <a:spcPts val="700"/>
              </a:spcBef>
              <a:spcAft>
                <a:spcPts val="0"/>
              </a:spcAft>
              <a:buClr>
                <a:schemeClr val="dk2"/>
              </a:buClr>
              <a:buSzPts val="1400"/>
              <a:buFont typeface="Gill Sans"/>
              <a:buChar char="–"/>
              <a:defRPr sz="1400" b="0" i="0" u="none" strike="noStrike" cap="none">
                <a:solidFill>
                  <a:srgbClr val="595959"/>
                </a:solidFill>
                <a:latin typeface="Gill Sans"/>
                <a:ea typeface="Gill Sans"/>
                <a:cs typeface="Gill Sans"/>
                <a:sym typeface="Gill Sans"/>
              </a:defRPr>
            </a:lvl6pPr>
            <a:lvl7pPr marL="3200400" marR="0" lvl="6" indent="-317500" algn="l" rtl="0">
              <a:lnSpc>
                <a:spcPct val="110000"/>
              </a:lnSpc>
              <a:spcBef>
                <a:spcPts val="700"/>
              </a:spcBef>
              <a:spcAft>
                <a:spcPts val="0"/>
              </a:spcAft>
              <a:buClr>
                <a:schemeClr val="dk2"/>
              </a:buClr>
              <a:buSzPts val="1400"/>
              <a:buFont typeface="Arial"/>
              <a:buChar char="•"/>
              <a:defRPr sz="1400" b="0" i="0" u="none" strike="noStrike" cap="none">
                <a:solidFill>
                  <a:srgbClr val="595959"/>
                </a:solidFill>
                <a:latin typeface="Gill Sans"/>
                <a:ea typeface="Gill Sans"/>
                <a:cs typeface="Gill Sans"/>
                <a:sym typeface="Gill Sans"/>
              </a:defRPr>
            </a:lvl7pPr>
            <a:lvl8pPr marL="3657600" marR="0" lvl="7" indent="-317500" algn="l" rtl="0">
              <a:lnSpc>
                <a:spcPct val="110000"/>
              </a:lnSpc>
              <a:spcBef>
                <a:spcPts val="700"/>
              </a:spcBef>
              <a:spcAft>
                <a:spcPts val="0"/>
              </a:spcAft>
              <a:buClr>
                <a:schemeClr val="dk2"/>
              </a:buClr>
              <a:buSzPts val="1400"/>
              <a:buFont typeface="Gill Sans"/>
              <a:buChar char="–"/>
              <a:defRPr sz="1400" b="0" i="0" u="none" strike="noStrike" cap="none">
                <a:solidFill>
                  <a:srgbClr val="595959"/>
                </a:solidFill>
                <a:latin typeface="Gill Sans"/>
                <a:ea typeface="Gill Sans"/>
                <a:cs typeface="Gill Sans"/>
                <a:sym typeface="Gill Sans"/>
              </a:defRPr>
            </a:lvl8pPr>
            <a:lvl9pPr marL="4114800" marR="0" lvl="8" indent="-317500" algn="l" rtl="0">
              <a:lnSpc>
                <a:spcPct val="110000"/>
              </a:lnSpc>
              <a:spcBef>
                <a:spcPts val="700"/>
              </a:spcBef>
              <a:spcAft>
                <a:spcPts val="0"/>
              </a:spcAft>
              <a:buClr>
                <a:schemeClr val="dk2"/>
              </a:buClr>
              <a:buSzPts val="1400"/>
              <a:buFont typeface="Arial"/>
              <a:buChar char="•"/>
              <a:defRPr sz="1400" b="0" i="0" u="none" strike="noStrike" cap="none">
                <a:solidFill>
                  <a:srgbClr val="595959"/>
                </a:solidFill>
                <a:latin typeface="Gill Sans"/>
                <a:ea typeface="Gill Sans"/>
                <a:cs typeface="Gill Sans"/>
                <a:sym typeface="Gill Sans"/>
              </a:defRPr>
            </a:lvl9pPr>
          </a:lstStyle>
          <a:p>
            <a:endParaRPr/>
          </a:p>
        </p:txBody>
      </p:sp>
      <p:sp>
        <p:nvSpPr>
          <p:cNvPr id="8" name="Google Shape;8;p20"/>
          <p:cNvSpPr txBox="1">
            <a:spLocks noGrp="1"/>
          </p:cNvSpPr>
          <p:nvPr>
            <p:ph type="dt" idx="10"/>
          </p:nvPr>
        </p:nvSpPr>
        <p:spPr>
          <a:xfrm>
            <a:off x="1251678" y="6375679"/>
            <a:ext cx="2329722" cy="348462"/>
          </a:xfrm>
          <a:prstGeom prst="rect">
            <a:avLst/>
          </a:prstGeom>
          <a:noFill/>
          <a:ln>
            <a:noFill/>
          </a:ln>
        </p:spPr>
        <p:txBody>
          <a:bodyPr spcFirstLastPara="1" wrap="square" lIns="91425" tIns="45700" rIns="91425" bIns="45700" anchor="ctr" anchorCtr="0">
            <a:noAutofit/>
          </a:bodyPr>
          <a:lstStyle>
            <a:lvl1pPr marR="0" lvl="0" algn="l" rtl="0">
              <a:spcBef>
                <a:spcPts val="0"/>
              </a:spcBef>
              <a:spcAft>
                <a:spcPts val="0"/>
              </a:spcAft>
              <a:buSzPts val="1400"/>
              <a:buNone/>
              <a:defRPr sz="1200" b="0" i="0" u="none" strike="noStrike" cap="none">
                <a:solidFill>
                  <a:srgbClr val="595959"/>
                </a:solidFill>
                <a:latin typeface="Gill Sans"/>
                <a:ea typeface="Gill Sans"/>
                <a:cs typeface="Gill Sans"/>
                <a:sym typeface="Gill Sans"/>
              </a:defRPr>
            </a:lvl1pPr>
            <a:lvl2pPr marR="0" lvl="1"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2pPr>
            <a:lvl3pPr marR="0" lvl="2"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3pPr>
            <a:lvl4pPr marR="0" lvl="3"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4pPr>
            <a:lvl5pPr marR="0" lvl="4"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5pPr>
            <a:lvl6pPr marR="0" lvl="5"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6pPr>
            <a:lvl7pPr marR="0" lvl="6"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7pPr>
            <a:lvl8pPr marR="0" lvl="7"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8pPr>
            <a:lvl9pPr marR="0" lvl="8"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9pPr>
          </a:lstStyle>
          <a:p>
            <a:endParaRPr/>
          </a:p>
        </p:txBody>
      </p:sp>
      <p:sp>
        <p:nvSpPr>
          <p:cNvPr id="9" name="Google Shape;9;p20"/>
          <p:cNvSpPr txBox="1">
            <a:spLocks noGrp="1"/>
          </p:cNvSpPr>
          <p:nvPr>
            <p:ph type="ftr" idx="11"/>
          </p:nvPr>
        </p:nvSpPr>
        <p:spPr>
          <a:xfrm>
            <a:off x="4038600" y="6375679"/>
            <a:ext cx="4114800" cy="345796"/>
          </a:xfrm>
          <a:prstGeom prst="rect">
            <a:avLst/>
          </a:prstGeom>
          <a:noFill/>
          <a:ln>
            <a:noFill/>
          </a:ln>
        </p:spPr>
        <p:txBody>
          <a:bodyPr spcFirstLastPara="1" wrap="square" lIns="91425" tIns="45700" rIns="91425" bIns="45700" anchor="ctr" anchorCtr="0">
            <a:noAutofit/>
          </a:bodyPr>
          <a:lstStyle>
            <a:lvl1pPr marR="0" lvl="0" algn="ctr" rtl="0">
              <a:spcBef>
                <a:spcPts val="0"/>
              </a:spcBef>
              <a:spcAft>
                <a:spcPts val="0"/>
              </a:spcAft>
              <a:buSzPts val="1400"/>
              <a:buNone/>
              <a:defRPr sz="1200" b="0" i="0" u="none" strike="noStrike" cap="none">
                <a:solidFill>
                  <a:srgbClr val="595959"/>
                </a:solidFill>
                <a:latin typeface="Gill Sans"/>
                <a:ea typeface="Gill Sans"/>
                <a:cs typeface="Gill Sans"/>
                <a:sym typeface="Gill Sans"/>
              </a:defRPr>
            </a:lvl1pPr>
            <a:lvl2pPr marR="0" lvl="1"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2pPr>
            <a:lvl3pPr marR="0" lvl="2"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3pPr>
            <a:lvl4pPr marR="0" lvl="3"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4pPr>
            <a:lvl5pPr marR="0" lvl="4"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5pPr>
            <a:lvl6pPr marR="0" lvl="5"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6pPr>
            <a:lvl7pPr marR="0" lvl="6"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7pPr>
            <a:lvl8pPr marR="0" lvl="7"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8pPr>
            <a:lvl9pPr marR="0" lvl="8" algn="l" rtl="0">
              <a:spcBef>
                <a:spcPts val="0"/>
              </a:spcBef>
              <a:spcAft>
                <a:spcPts val="0"/>
              </a:spcAft>
              <a:buSzPts val="1400"/>
              <a:buNone/>
              <a:defRPr sz="1800" b="0" i="0" u="none" strike="noStrike" cap="none">
                <a:solidFill>
                  <a:schemeClr val="dk1"/>
                </a:solidFill>
                <a:latin typeface="Gill Sans"/>
                <a:ea typeface="Gill Sans"/>
                <a:cs typeface="Gill Sans"/>
                <a:sym typeface="Gill Sans"/>
              </a:defRPr>
            </a:lvl9pPr>
          </a:lstStyle>
          <a:p>
            <a:endParaRPr/>
          </a:p>
        </p:txBody>
      </p:sp>
      <p:sp>
        <p:nvSpPr>
          <p:cNvPr id="10" name="Google Shape;10;p20"/>
          <p:cNvSpPr txBox="1">
            <a:spLocks noGrp="1"/>
          </p:cNvSpPr>
          <p:nvPr>
            <p:ph type="sldNum" idx="12"/>
          </p:nvPr>
        </p:nvSpPr>
        <p:spPr>
          <a:xfrm>
            <a:off x="8610601" y="6375679"/>
            <a:ext cx="2819399" cy="345796"/>
          </a:xfrm>
          <a:prstGeom prst="rect">
            <a:avLst/>
          </a:prstGeom>
          <a:noFill/>
          <a:ln>
            <a:noFill/>
          </a:ln>
        </p:spPr>
        <p:txBody>
          <a:bodyPr spcFirstLastPara="1" wrap="square" lIns="91425" tIns="45700" rIns="91425" bIns="45700" anchor="ctr" anchorCtr="0">
            <a:noAutofit/>
          </a:bodyPr>
          <a:lstStyle>
            <a:lvl1pPr marL="0" marR="0" lvl="0" indent="0" algn="r" rtl="0">
              <a:spcBef>
                <a:spcPts val="0"/>
              </a:spcBef>
              <a:buNone/>
              <a:defRPr sz="1200" b="0" i="0" u="none" strike="noStrike" cap="none">
                <a:solidFill>
                  <a:srgbClr val="595959"/>
                </a:solidFill>
                <a:latin typeface="Gill Sans"/>
                <a:ea typeface="Gill Sans"/>
                <a:cs typeface="Gill Sans"/>
                <a:sym typeface="Gill Sans"/>
              </a:defRPr>
            </a:lvl1pPr>
            <a:lvl2pPr marL="0" marR="0" lvl="1" indent="0" algn="r" rtl="0">
              <a:spcBef>
                <a:spcPts val="0"/>
              </a:spcBef>
              <a:buNone/>
              <a:defRPr sz="1200" b="0" i="0" u="none" strike="noStrike" cap="none">
                <a:solidFill>
                  <a:srgbClr val="595959"/>
                </a:solidFill>
                <a:latin typeface="Gill Sans"/>
                <a:ea typeface="Gill Sans"/>
                <a:cs typeface="Gill Sans"/>
                <a:sym typeface="Gill Sans"/>
              </a:defRPr>
            </a:lvl2pPr>
            <a:lvl3pPr marL="0" marR="0" lvl="2" indent="0" algn="r" rtl="0">
              <a:spcBef>
                <a:spcPts val="0"/>
              </a:spcBef>
              <a:buNone/>
              <a:defRPr sz="1200" b="0" i="0" u="none" strike="noStrike" cap="none">
                <a:solidFill>
                  <a:srgbClr val="595959"/>
                </a:solidFill>
                <a:latin typeface="Gill Sans"/>
                <a:ea typeface="Gill Sans"/>
                <a:cs typeface="Gill Sans"/>
                <a:sym typeface="Gill Sans"/>
              </a:defRPr>
            </a:lvl3pPr>
            <a:lvl4pPr marL="0" marR="0" lvl="3" indent="0" algn="r" rtl="0">
              <a:spcBef>
                <a:spcPts val="0"/>
              </a:spcBef>
              <a:buNone/>
              <a:defRPr sz="1200" b="0" i="0" u="none" strike="noStrike" cap="none">
                <a:solidFill>
                  <a:srgbClr val="595959"/>
                </a:solidFill>
                <a:latin typeface="Gill Sans"/>
                <a:ea typeface="Gill Sans"/>
                <a:cs typeface="Gill Sans"/>
                <a:sym typeface="Gill Sans"/>
              </a:defRPr>
            </a:lvl4pPr>
            <a:lvl5pPr marL="0" marR="0" lvl="4" indent="0" algn="r" rtl="0">
              <a:spcBef>
                <a:spcPts val="0"/>
              </a:spcBef>
              <a:buNone/>
              <a:defRPr sz="1200" b="0" i="0" u="none" strike="noStrike" cap="none">
                <a:solidFill>
                  <a:srgbClr val="595959"/>
                </a:solidFill>
                <a:latin typeface="Gill Sans"/>
                <a:ea typeface="Gill Sans"/>
                <a:cs typeface="Gill Sans"/>
                <a:sym typeface="Gill Sans"/>
              </a:defRPr>
            </a:lvl5pPr>
            <a:lvl6pPr marL="0" marR="0" lvl="5" indent="0" algn="r" rtl="0">
              <a:spcBef>
                <a:spcPts val="0"/>
              </a:spcBef>
              <a:buNone/>
              <a:defRPr sz="1200" b="0" i="0" u="none" strike="noStrike" cap="none">
                <a:solidFill>
                  <a:srgbClr val="595959"/>
                </a:solidFill>
                <a:latin typeface="Gill Sans"/>
                <a:ea typeface="Gill Sans"/>
                <a:cs typeface="Gill Sans"/>
                <a:sym typeface="Gill Sans"/>
              </a:defRPr>
            </a:lvl6pPr>
            <a:lvl7pPr marL="0" marR="0" lvl="6" indent="0" algn="r" rtl="0">
              <a:spcBef>
                <a:spcPts val="0"/>
              </a:spcBef>
              <a:buNone/>
              <a:defRPr sz="1200" b="0" i="0" u="none" strike="noStrike" cap="none">
                <a:solidFill>
                  <a:srgbClr val="595959"/>
                </a:solidFill>
                <a:latin typeface="Gill Sans"/>
                <a:ea typeface="Gill Sans"/>
                <a:cs typeface="Gill Sans"/>
                <a:sym typeface="Gill Sans"/>
              </a:defRPr>
            </a:lvl7pPr>
            <a:lvl8pPr marL="0" marR="0" lvl="7" indent="0" algn="r" rtl="0">
              <a:spcBef>
                <a:spcPts val="0"/>
              </a:spcBef>
              <a:buNone/>
              <a:defRPr sz="1200" b="0" i="0" u="none" strike="noStrike" cap="none">
                <a:solidFill>
                  <a:srgbClr val="595959"/>
                </a:solidFill>
                <a:latin typeface="Gill Sans"/>
                <a:ea typeface="Gill Sans"/>
                <a:cs typeface="Gill Sans"/>
                <a:sym typeface="Gill Sans"/>
              </a:defRPr>
            </a:lvl8pPr>
            <a:lvl9pPr marL="0" marR="0" lvl="8" indent="0" algn="r" rtl="0">
              <a:spcBef>
                <a:spcPts val="0"/>
              </a:spcBef>
              <a:buNone/>
              <a:defRPr sz="1200" b="0" i="0" u="none" strike="noStrike" cap="none">
                <a:solidFill>
                  <a:srgbClr val="595959"/>
                </a:solidFill>
                <a:latin typeface="Gill Sans"/>
                <a:ea typeface="Gill Sans"/>
                <a:cs typeface="Gill Sans"/>
                <a:sym typeface="Gill Sans"/>
              </a:defRPr>
            </a:lvl9pPr>
          </a:lstStyle>
          <a:p>
            <a:pPr marL="0" lvl="0" indent="0" algn="r" rtl="0">
              <a:spcBef>
                <a:spcPts val="0"/>
              </a:spcBef>
              <a:spcAft>
                <a:spcPts val="0"/>
              </a:spcAft>
              <a:buNone/>
            </a:pPr>
            <a:fld id="{00000000-1234-1234-1234-123412341234}" type="slidenum">
              <a:rPr lang="en-IN"/>
              <a:t>‹#›</a:t>
            </a:fld>
            <a:endParaRPr/>
          </a:p>
        </p:txBody>
      </p:sp>
      <p:sp>
        <p:nvSpPr>
          <p:cNvPr id="11" name="Google Shape;11;p20" title="Left scallop edge"/>
          <p:cNvSpPr/>
          <p:nvPr/>
        </p:nvSpPr>
        <p:spPr>
          <a:xfrm>
            <a:off x="0" y="0"/>
            <a:ext cx="885825" cy="6858000"/>
          </a:xfrm>
          <a:custGeom>
            <a:avLst/>
            <a:gdLst/>
            <a:ahLst/>
            <a:cxnLst/>
            <a:rect l="l" t="t" r="r" b="b"/>
            <a:pathLst>
              <a:path w="558" h="4320" extrusionOk="0">
                <a:moveTo>
                  <a:pt x="0" y="0"/>
                </a:moveTo>
                <a:lnTo>
                  <a:pt x="447" y="0"/>
                </a:lnTo>
                <a:lnTo>
                  <a:pt x="448" y="43"/>
                </a:lnTo>
                <a:lnTo>
                  <a:pt x="453" y="81"/>
                </a:lnTo>
                <a:lnTo>
                  <a:pt x="460" y="114"/>
                </a:lnTo>
                <a:lnTo>
                  <a:pt x="469" y="143"/>
                </a:lnTo>
                <a:lnTo>
                  <a:pt x="479" y="169"/>
                </a:lnTo>
                <a:lnTo>
                  <a:pt x="491" y="192"/>
                </a:lnTo>
                <a:lnTo>
                  <a:pt x="503" y="216"/>
                </a:lnTo>
                <a:lnTo>
                  <a:pt x="515" y="240"/>
                </a:lnTo>
                <a:lnTo>
                  <a:pt x="525" y="263"/>
                </a:lnTo>
                <a:lnTo>
                  <a:pt x="535" y="289"/>
                </a:lnTo>
                <a:lnTo>
                  <a:pt x="545" y="318"/>
                </a:lnTo>
                <a:lnTo>
                  <a:pt x="552" y="351"/>
                </a:lnTo>
                <a:lnTo>
                  <a:pt x="556" y="389"/>
                </a:lnTo>
                <a:lnTo>
                  <a:pt x="558" y="432"/>
                </a:lnTo>
                <a:lnTo>
                  <a:pt x="556" y="475"/>
                </a:lnTo>
                <a:lnTo>
                  <a:pt x="552" y="513"/>
                </a:lnTo>
                <a:lnTo>
                  <a:pt x="545" y="546"/>
                </a:lnTo>
                <a:lnTo>
                  <a:pt x="535" y="575"/>
                </a:lnTo>
                <a:lnTo>
                  <a:pt x="525" y="601"/>
                </a:lnTo>
                <a:lnTo>
                  <a:pt x="515" y="624"/>
                </a:lnTo>
                <a:lnTo>
                  <a:pt x="503" y="648"/>
                </a:lnTo>
                <a:lnTo>
                  <a:pt x="491" y="672"/>
                </a:lnTo>
                <a:lnTo>
                  <a:pt x="479" y="695"/>
                </a:lnTo>
                <a:lnTo>
                  <a:pt x="469" y="721"/>
                </a:lnTo>
                <a:lnTo>
                  <a:pt x="460" y="750"/>
                </a:lnTo>
                <a:lnTo>
                  <a:pt x="453" y="783"/>
                </a:lnTo>
                <a:lnTo>
                  <a:pt x="448" y="821"/>
                </a:lnTo>
                <a:lnTo>
                  <a:pt x="447" y="864"/>
                </a:lnTo>
                <a:lnTo>
                  <a:pt x="448" y="907"/>
                </a:lnTo>
                <a:lnTo>
                  <a:pt x="453" y="945"/>
                </a:lnTo>
                <a:lnTo>
                  <a:pt x="460" y="978"/>
                </a:lnTo>
                <a:lnTo>
                  <a:pt x="469" y="1007"/>
                </a:lnTo>
                <a:lnTo>
                  <a:pt x="479" y="1033"/>
                </a:lnTo>
                <a:lnTo>
                  <a:pt x="491" y="1056"/>
                </a:lnTo>
                <a:lnTo>
                  <a:pt x="503" y="1080"/>
                </a:lnTo>
                <a:lnTo>
                  <a:pt x="515" y="1104"/>
                </a:lnTo>
                <a:lnTo>
                  <a:pt x="525" y="1127"/>
                </a:lnTo>
                <a:lnTo>
                  <a:pt x="535" y="1153"/>
                </a:lnTo>
                <a:lnTo>
                  <a:pt x="545" y="1182"/>
                </a:lnTo>
                <a:lnTo>
                  <a:pt x="552" y="1215"/>
                </a:lnTo>
                <a:lnTo>
                  <a:pt x="556" y="1253"/>
                </a:lnTo>
                <a:lnTo>
                  <a:pt x="558" y="1296"/>
                </a:lnTo>
                <a:lnTo>
                  <a:pt x="556" y="1339"/>
                </a:lnTo>
                <a:lnTo>
                  <a:pt x="552" y="1377"/>
                </a:lnTo>
                <a:lnTo>
                  <a:pt x="545" y="1410"/>
                </a:lnTo>
                <a:lnTo>
                  <a:pt x="535" y="1439"/>
                </a:lnTo>
                <a:lnTo>
                  <a:pt x="525" y="1465"/>
                </a:lnTo>
                <a:lnTo>
                  <a:pt x="515" y="1488"/>
                </a:lnTo>
                <a:lnTo>
                  <a:pt x="503" y="1512"/>
                </a:lnTo>
                <a:lnTo>
                  <a:pt x="491" y="1536"/>
                </a:lnTo>
                <a:lnTo>
                  <a:pt x="479" y="1559"/>
                </a:lnTo>
                <a:lnTo>
                  <a:pt x="469" y="1585"/>
                </a:lnTo>
                <a:lnTo>
                  <a:pt x="460" y="1614"/>
                </a:lnTo>
                <a:lnTo>
                  <a:pt x="453" y="1647"/>
                </a:lnTo>
                <a:lnTo>
                  <a:pt x="448" y="1685"/>
                </a:lnTo>
                <a:lnTo>
                  <a:pt x="447" y="1728"/>
                </a:lnTo>
                <a:lnTo>
                  <a:pt x="448" y="1771"/>
                </a:lnTo>
                <a:lnTo>
                  <a:pt x="453" y="1809"/>
                </a:lnTo>
                <a:lnTo>
                  <a:pt x="460" y="1842"/>
                </a:lnTo>
                <a:lnTo>
                  <a:pt x="469" y="1871"/>
                </a:lnTo>
                <a:lnTo>
                  <a:pt x="479" y="1897"/>
                </a:lnTo>
                <a:lnTo>
                  <a:pt x="491" y="1920"/>
                </a:lnTo>
                <a:lnTo>
                  <a:pt x="503" y="1944"/>
                </a:lnTo>
                <a:lnTo>
                  <a:pt x="515" y="1968"/>
                </a:lnTo>
                <a:lnTo>
                  <a:pt x="525" y="1991"/>
                </a:lnTo>
                <a:lnTo>
                  <a:pt x="535" y="2017"/>
                </a:lnTo>
                <a:lnTo>
                  <a:pt x="545" y="2046"/>
                </a:lnTo>
                <a:lnTo>
                  <a:pt x="552" y="2079"/>
                </a:lnTo>
                <a:lnTo>
                  <a:pt x="556" y="2117"/>
                </a:lnTo>
                <a:lnTo>
                  <a:pt x="558" y="2159"/>
                </a:lnTo>
                <a:lnTo>
                  <a:pt x="556" y="2203"/>
                </a:lnTo>
                <a:lnTo>
                  <a:pt x="552" y="2241"/>
                </a:lnTo>
                <a:lnTo>
                  <a:pt x="545" y="2274"/>
                </a:lnTo>
                <a:lnTo>
                  <a:pt x="535" y="2303"/>
                </a:lnTo>
                <a:lnTo>
                  <a:pt x="525" y="2329"/>
                </a:lnTo>
                <a:lnTo>
                  <a:pt x="515" y="2352"/>
                </a:lnTo>
                <a:lnTo>
                  <a:pt x="503" y="2376"/>
                </a:lnTo>
                <a:lnTo>
                  <a:pt x="491" y="2400"/>
                </a:lnTo>
                <a:lnTo>
                  <a:pt x="479" y="2423"/>
                </a:lnTo>
                <a:lnTo>
                  <a:pt x="469" y="2449"/>
                </a:lnTo>
                <a:lnTo>
                  <a:pt x="460" y="2478"/>
                </a:lnTo>
                <a:lnTo>
                  <a:pt x="453" y="2511"/>
                </a:lnTo>
                <a:lnTo>
                  <a:pt x="448" y="2549"/>
                </a:lnTo>
                <a:lnTo>
                  <a:pt x="447" y="2592"/>
                </a:lnTo>
                <a:lnTo>
                  <a:pt x="448" y="2635"/>
                </a:lnTo>
                <a:lnTo>
                  <a:pt x="453" y="2673"/>
                </a:lnTo>
                <a:lnTo>
                  <a:pt x="460" y="2706"/>
                </a:lnTo>
                <a:lnTo>
                  <a:pt x="469" y="2735"/>
                </a:lnTo>
                <a:lnTo>
                  <a:pt x="479" y="2761"/>
                </a:lnTo>
                <a:lnTo>
                  <a:pt x="491" y="2784"/>
                </a:lnTo>
                <a:lnTo>
                  <a:pt x="515" y="2832"/>
                </a:lnTo>
                <a:lnTo>
                  <a:pt x="525" y="2855"/>
                </a:lnTo>
                <a:lnTo>
                  <a:pt x="535" y="2881"/>
                </a:lnTo>
                <a:lnTo>
                  <a:pt x="545" y="2910"/>
                </a:lnTo>
                <a:lnTo>
                  <a:pt x="552" y="2943"/>
                </a:lnTo>
                <a:lnTo>
                  <a:pt x="556" y="2981"/>
                </a:lnTo>
                <a:lnTo>
                  <a:pt x="558" y="3024"/>
                </a:lnTo>
                <a:lnTo>
                  <a:pt x="556" y="3067"/>
                </a:lnTo>
                <a:lnTo>
                  <a:pt x="552" y="3105"/>
                </a:lnTo>
                <a:lnTo>
                  <a:pt x="545" y="3138"/>
                </a:lnTo>
                <a:lnTo>
                  <a:pt x="535" y="3167"/>
                </a:lnTo>
                <a:lnTo>
                  <a:pt x="525" y="3193"/>
                </a:lnTo>
                <a:lnTo>
                  <a:pt x="515" y="3216"/>
                </a:lnTo>
                <a:lnTo>
                  <a:pt x="503" y="3240"/>
                </a:lnTo>
                <a:lnTo>
                  <a:pt x="491" y="3264"/>
                </a:lnTo>
                <a:lnTo>
                  <a:pt x="479" y="3287"/>
                </a:lnTo>
                <a:lnTo>
                  <a:pt x="469" y="3313"/>
                </a:lnTo>
                <a:lnTo>
                  <a:pt x="460" y="3342"/>
                </a:lnTo>
                <a:lnTo>
                  <a:pt x="453" y="3375"/>
                </a:lnTo>
                <a:lnTo>
                  <a:pt x="448" y="3413"/>
                </a:lnTo>
                <a:lnTo>
                  <a:pt x="447" y="3456"/>
                </a:lnTo>
                <a:lnTo>
                  <a:pt x="448" y="3499"/>
                </a:lnTo>
                <a:lnTo>
                  <a:pt x="453" y="3537"/>
                </a:lnTo>
                <a:lnTo>
                  <a:pt x="460" y="3570"/>
                </a:lnTo>
                <a:lnTo>
                  <a:pt x="469" y="3599"/>
                </a:lnTo>
                <a:lnTo>
                  <a:pt x="479" y="3625"/>
                </a:lnTo>
                <a:lnTo>
                  <a:pt x="491" y="3648"/>
                </a:lnTo>
                <a:lnTo>
                  <a:pt x="503" y="3672"/>
                </a:lnTo>
                <a:lnTo>
                  <a:pt x="515" y="3696"/>
                </a:lnTo>
                <a:lnTo>
                  <a:pt x="525" y="3719"/>
                </a:lnTo>
                <a:lnTo>
                  <a:pt x="535" y="3745"/>
                </a:lnTo>
                <a:lnTo>
                  <a:pt x="545" y="3774"/>
                </a:lnTo>
                <a:lnTo>
                  <a:pt x="552" y="3807"/>
                </a:lnTo>
                <a:lnTo>
                  <a:pt x="556" y="3845"/>
                </a:lnTo>
                <a:lnTo>
                  <a:pt x="558" y="3888"/>
                </a:lnTo>
                <a:lnTo>
                  <a:pt x="556" y="3931"/>
                </a:lnTo>
                <a:lnTo>
                  <a:pt x="552" y="3969"/>
                </a:lnTo>
                <a:lnTo>
                  <a:pt x="545" y="4002"/>
                </a:lnTo>
                <a:lnTo>
                  <a:pt x="535" y="4031"/>
                </a:lnTo>
                <a:lnTo>
                  <a:pt x="525" y="4057"/>
                </a:lnTo>
                <a:lnTo>
                  <a:pt x="515" y="4080"/>
                </a:lnTo>
                <a:lnTo>
                  <a:pt x="503" y="4104"/>
                </a:lnTo>
                <a:lnTo>
                  <a:pt x="491" y="4128"/>
                </a:lnTo>
                <a:lnTo>
                  <a:pt x="479" y="4151"/>
                </a:lnTo>
                <a:lnTo>
                  <a:pt x="469" y="4177"/>
                </a:lnTo>
                <a:lnTo>
                  <a:pt x="460" y="4206"/>
                </a:lnTo>
                <a:lnTo>
                  <a:pt x="453" y="4239"/>
                </a:lnTo>
                <a:lnTo>
                  <a:pt x="448" y="4277"/>
                </a:lnTo>
                <a:lnTo>
                  <a:pt x="447" y="4320"/>
                </a:lnTo>
                <a:lnTo>
                  <a:pt x="0" y="4320"/>
                </a:lnTo>
                <a:lnTo>
                  <a:pt x="0" y="0"/>
                </a:lnTo>
                <a:close/>
              </a:path>
            </a:pathLst>
          </a:custGeom>
          <a:solidFill>
            <a:schemeClr val="dk2"/>
          </a:solidFill>
          <a:ln>
            <a:noFill/>
          </a:ln>
        </p:spPr>
        <p:txBody>
          <a:bodyPr spcFirstLastPara="1" wrap="square" lIns="91425" tIns="45700" rIns="91425" bIns="45700" anchor="t" anchorCtr="0">
            <a:noAutofit/>
          </a:bodyPr>
          <a:lstStyle/>
          <a:p>
            <a:pPr marL="0" marR="0" lvl="0" indent="0" algn="l" rtl="0">
              <a:spcBef>
                <a:spcPts val="0"/>
              </a:spcBef>
              <a:spcAft>
                <a:spcPts val="0"/>
              </a:spcAft>
              <a:buNone/>
            </a:pPr>
            <a:endParaRPr sz="1800">
              <a:solidFill>
                <a:schemeClr val="dk1"/>
              </a:solidFill>
              <a:latin typeface="Gill Sans"/>
              <a:ea typeface="Gill Sans"/>
              <a:cs typeface="Gill Sans"/>
              <a:sym typeface="Gill Sans"/>
            </a:endParaRPr>
          </a:p>
        </p:txBody>
      </p:sp>
      <p:sp>
        <p:nvSpPr>
          <p:cNvPr id="12" name="Google Shape;12;p20" title="right edge border"/>
          <p:cNvSpPr/>
          <p:nvPr/>
        </p:nvSpPr>
        <p:spPr>
          <a:xfrm>
            <a:off x="11908536" y="0"/>
            <a:ext cx="283464" cy="6858000"/>
          </a:xfrm>
          <a:prstGeom prst="rect">
            <a:avLst/>
          </a:prstGeom>
          <a:solidFill>
            <a:schemeClr val="accent1"/>
          </a:solidFill>
          <a:ln>
            <a:noFill/>
          </a:ln>
        </p:spPr>
        <p:txBody>
          <a:bodyPr spcFirstLastPara="1" wrap="square" lIns="91425" tIns="45700" rIns="91425" bIns="45700" anchor="t" anchorCtr="0">
            <a:noAutofit/>
          </a:bodyPr>
          <a:lstStyle/>
          <a:p>
            <a:pPr marL="0" marR="0" lvl="0" indent="0" algn="l" rtl="0">
              <a:spcBef>
                <a:spcPts val="0"/>
              </a:spcBef>
              <a:spcAft>
                <a:spcPts val="0"/>
              </a:spcAft>
              <a:buNone/>
            </a:pPr>
            <a:endParaRPr sz="1800">
              <a:solidFill>
                <a:schemeClr val="lt1"/>
              </a:solidFill>
              <a:latin typeface="Gill Sans"/>
              <a:ea typeface="Gill Sans"/>
              <a:cs typeface="Gill Sans"/>
              <a:sym typeface="Gill Sans"/>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extLst>
    <p:ext uri="{27BBF7A9-308A-43DC-89C8-2F10F3537804}">
      <p15:sldGuideLst xmlns:p15="http://schemas.microsoft.com/office/powerpoint/2012/main">
        <p15:guide id="1" pos="792">
          <p15:clr>
            <a:srgbClr val="F26B43"/>
          </p15:clr>
        </p15:guide>
        <p15:guide id="2" pos="7200">
          <p15:clr>
            <a:srgbClr val="F26B43"/>
          </p15:clr>
        </p15:guide>
        <p15:guide id="3" orient="horz" pos="4008">
          <p15:clr>
            <a:srgbClr val="F26B43"/>
          </p15:clr>
        </p15:guide>
        <p15:guide id="4" orient="horz" pos="1440">
          <p15:clr>
            <a:srgbClr val="F26B43"/>
          </p15:clr>
        </p15:guide>
        <p15:guide id="5" orient="horz" pos="3720">
          <p15:clr>
            <a:srgbClr val="F26B43"/>
          </p15:clr>
        </p15:guide>
        <p15:guide id="6" orient="horz" pos="240">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Google Shape;95;p1"/>
          <p:cNvSpPr txBox="1">
            <a:spLocks noGrp="1"/>
          </p:cNvSpPr>
          <p:nvPr>
            <p:ph type="ctrTitle"/>
          </p:nvPr>
        </p:nvSpPr>
        <p:spPr>
          <a:xfrm>
            <a:off x="1078523" y="1098388"/>
            <a:ext cx="10318418" cy="4394988"/>
          </a:xfrm>
          <a:prstGeom prst="rect">
            <a:avLst/>
          </a:prstGeom>
          <a:noFill/>
          <a:ln>
            <a:noFill/>
          </a:ln>
        </p:spPr>
        <p:txBody>
          <a:bodyPr spcFirstLastPara="1" wrap="square" lIns="91425" tIns="45700" rIns="91425" bIns="45700" anchor="ctr" anchorCtr="0">
            <a:noAutofit/>
          </a:bodyPr>
          <a:lstStyle/>
          <a:p>
            <a:pPr marL="0" lvl="0" indent="0" algn="ctr" rtl="0">
              <a:lnSpc>
                <a:spcPct val="90000"/>
              </a:lnSpc>
              <a:spcBef>
                <a:spcPts val="0"/>
              </a:spcBef>
              <a:spcAft>
                <a:spcPts val="0"/>
              </a:spcAft>
              <a:buClr>
                <a:schemeClr val="dk2"/>
              </a:buClr>
              <a:buSzPts val="10000"/>
              <a:buFont typeface="Impact"/>
              <a:buNone/>
            </a:pPr>
            <a:r>
              <a:rPr lang="en-IN"/>
              <a:t>INTERNAL ASSESSMENT</a:t>
            </a:r>
            <a:endParaRPr/>
          </a:p>
        </p:txBody>
      </p:sp>
      <p:sp>
        <p:nvSpPr>
          <p:cNvPr id="96" name="Google Shape;96;p1"/>
          <p:cNvSpPr txBox="1">
            <a:spLocks noGrp="1"/>
          </p:cNvSpPr>
          <p:nvPr>
            <p:ph type="subTitle" idx="1"/>
          </p:nvPr>
        </p:nvSpPr>
        <p:spPr>
          <a:xfrm>
            <a:off x="2215045" y="5979196"/>
            <a:ext cx="8045373" cy="742279"/>
          </a:xfrm>
          <a:prstGeom prst="rect">
            <a:avLst/>
          </a:prstGeom>
          <a:noFill/>
          <a:ln>
            <a:noFill/>
          </a:ln>
        </p:spPr>
        <p:txBody>
          <a:bodyPr spcFirstLastPara="1" wrap="square" lIns="91425" tIns="45700" rIns="91425" bIns="45700" anchor="t" anchorCtr="0">
            <a:normAutofit/>
          </a:bodyPr>
          <a:lstStyle/>
          <a:p>
            <a:pPr marL="0" lvl="0" indent="0" algn="ctr" rtl="0">
              <a:lnSpc>
                <a:spcPct val="100000"/>
              </a:lnSpc>
              <a:spcBef>
                <a:spcPts val="0"/>
              </a:spcBef>
              <a:spcAft>
                <a:spcPts val="0"/>
              </a:spcAft>
              <a:buSzPts val="2000"/>
              <a:buNone/>
            </a:pPr>
            <a:r>
              <a:rPr lang="en-IN"/>
              <a:t>MR. PUSHKAR SATHE</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48"/>
        <p:cNvGrpSpPr/>
        <p:nvPr/>
      </p:nvGrpSpPr>
      <p:grpSpPr>
        <a:xfrm>
          <a:off x="0" y="0"/>
          <a:ext cx="0" cy="0"/>
          <a:chOff x="0" y="0"/>
          <a:chExt cx="0" cy="0"/>
        </a:xfrm>
      </p:grpSpPr>
      <p:sp>
        <p:nvSpPr>
          <p:cNvPr id="149" name="Google Shape;149;p10"/>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IA CRITERIA</a:t>
            </a:r>
            <a:endParaRPr/>
          </a:p>
        </p:txBody>
      </p:sp>
      <p:sp>
        <p:nvSpPr>
          <p:cNvPr id="150" name="Google Shape;150;p10"/>
          <p:cNvSpPr txBox="1">
            <a:spLocks noGrp="1"/>
          </p:cNvSpPr>
          <p:nvPr>
            <p:ph type="body" idx="1"/>
          </p:nvPr>
        </p:nvSpPr>
        <p:spPr>
          <a:xfrm>
            <a:off x="1420490" y="1128451"/>
            <a:ext cx="10178322" cy="5347164"/>
          </a:xfrm>
          <a:prstGeom prst="rect">
            <a:avLst/>
          </a:prstGeom>
          <a:noFill/>
          <a:ln>
            <a:noFill/>
          </a:ln>
        </p:spPr>
        <p:txBody>
          <a:bodyPr spcFirstLastPara="1" wrap="square" lIns="91425" tIns="45700" rIns="91425" bIns="45700" anchor="t" anchorCtr="0">
            <a:normAutofit fontScale="70000" lnSpcReduction="20000"/>
          </a:bodyPr>
          <a:lstStyle/>
          <a:p>
            <a:pPr marL="228600" lvl="0" indent="-228600" algn="l" rtl="0">
              <a:lnSpc>
                <a:spcPct val="110000"/>
              </a:lnSpc>
              <a:spcBef>
                <a:spcPts val="0"/>
              </a:spcBef>
              <a:spcAft>
                <a:spcPts val="0"/>
              </a:spcAft>
              <a:buSzPct val="100000"/>
              <a:buChar char="•"/>
            </a:pPr>
            <a:r>
              <a:rPr lang="en-IN" sz="3600"/>
              <a:t>The new assessment model uses five criteria to assess the final report of the individual investigation with the following raw marks and weightings assigned: </a:t>
            </a:r>
            <a:endParaRPr/>
          </a:p>
          <a:p>
            <a:pPr marL="0" lvl="0" indent="0" algn="l" rtl="0">
              <a:lnSpc>
                <a:spcPct val="110000"/>
              </a:lnSpc>
              <a:spcBef>
                <a:spcPts val="700"/>
              </a:spcBef>
              <a:spcAft>
                <a:spcPts val="0"/>
              </a:spcAft>
              <a:buSzPct val="100000"/>
              <a:buNone/>
            </a:pPr>
            <a:endParaRPr sz="2600"/>
          </a:p>
          <a:p>
            <a:pPr marL="228600" lvl="0" indent="-228600" algn="l" rtl="0">
              <a:lnSpc>
                <a:spcPct val="110000"/>
              </a:lnSpc>
              <a:spcBef>
                <a:spcPts val="700"/>
              </a:spcBef>
              <a:spcAft>
                <a:spcPts val="0"/>
              </a:spcAft>
              <a:buSzPct val="100000"/>
              <a:buChar char="•"/>
            </a:pPr>
            <a:r>
              <a:rPr lang="en-IN" sz="3400"/>
              <a:t>Research Design :	       6 (25%) </a:t>
            </a:r>
            <a:endParaRPr/>
          </a:p>
          <a:p>
            <a:pPr marL="228600" lvl="0" indent="-228600" algn="l" rtl="0">
              <a:lnSpc>
                <a:spcPct val="110000"/>
              </a:lnSpc>
              <a:spcBef>
                <a:spcPts val="700"/>
              </a:spcBef>
              <a:spcAft>
                <a:spcPts val="0"/>
              </a:spcAft>
              <a:buSzPct val="100000"/>
              <a:buChar char="•"/>
            </a:pPr>
            <a:r>
              <a:rPr lang="en-IN" sz="3400"/>
              <a:t>Analysis  : 		       6 (25%) 	</a:t>
            </a:r>
            <a:endParaRPr/>
          </a:p>
          <a:p>
            <a:pPr marL="228600" lvl="0" indent="-228600" algn="l" rtl="0">
              <a:lnSpc>
                <a:spcPct val="110000"/>
              </a:lnSpc>
              <a:spcBef>
                <a:spcPts val="700"/>
              </a:spcBef>
              <a:spcAft>
                <a:spcPts val="0"/>
              </a:spcAft>
              <a:buSzPct val="100000"/>
              <a:buChar char="•"/>
            </a:pPr>
            <a:r>
              <a:rPr lang="en-IN" sz="3400"/>
              <a:t>Conclusion:		       6 (25%) </a:t>
            </a:r>
            <a:endParaRPr/>
          </a:p>
          <a:p>
            <a:pPr marL="228600" lvl="0" indent="-228600" algn="l" rtl="0">
              <a:lnSpc>
                <a:spcPct val="110000"/>
              </a:lnSpc>
              <a:spcBef>
                <a:spcPts val="700"/>
              </a:spcBef>
              <a:spcAft>
                <a:spcPts val="0"/>
              </a:spcAft>
              <a:buSzPct val="100000"/>
              <a:buChar char="•"/>
            </a:pPr>
            <a:r>
              <a:rPr lang="en-IN" sz="3400"/>
              <a:t>Evaluation : 		       6 (25%) </a:t>
            </a:r>
            <a:endParaRPr/>
          </a:p>
          <a:p>
            <a:pPr marL="0" lvl="0" indent="0" algn="l" rtl="0">
              <a:lnSpc>
                <a:spcPct val="110000"/>
              </a:lnSpc>
              <a:spcBef>
                <a:spcPts val="700"/>
              </a:spcBef>
              <a:spcAft>
                <a:spcPts val="0"/>
              </a:spcAft>
              <a:buSzPct val="100000"/>
              <a:buNone/>
            </a:pPr>
            <a:endParaRPr sz="3400" u="sng"/>
          </a:p>
          <a:p>
            <a:pPr marL="0" lvl="0" indent="0" algn="l" rtl="0">
              <a:lnSpc>
                <a:spcPct val="110000"/>
              </a:lnSpc>
              <a:spcBef>
                <a:spcPts val="700"/>
              </a:spcBef>
              <a:spcAft>
                <a:spcPts val="0"/>
              </a:spcAft>
              <a:buSzPct val="100000"/>
              <a:buNone/>
            </a:pPr>
            <a:r>
              <a:rPr lang="en-IN" sz="3400"/>
              <a:t>Total  marks :	      	       24 ( 100%)</a:t>
            </a:r>
            <a:endParaRPr sz="3400"/>
          </a:p>
          <a:p>
            <a:pPr marL="228600" lvl="0" indent="-113029" algn="l" rtl="0">
              <a:lnSpc>
                <a:spcPct val="110000"/>
              </a:lnSpc>
              <a:spcBef>
                <a:spcPts val="700"/>
              </a:spcBef>
              <a:spcAft>
                <a:spcPts val="0"/>
              </a:spcAft>
              <a:buSzPct val="100000"/>
              <a:buNone/>
            </a:pPr>
            <a:endParaRPr sz="2600"/>
          </a:p>
          <a:p>
            <a:pPr marL="228600" lvl="0" indent="-113029" algn="l" rtl="0">
              <a:lnSpc>
                <a:spcPct val="110000"/>
              </a:lnSpc>
              <a:spcBef>
                <a:spcPts val="700"/>
              </a:spcBef>
              <a:spcAft>
                <a:spcPts val="0"/>
              </a:spcAft>
              <a:buSzPct val="100000"/>
              <a:buNone/>
            </a:pPr>
            <a:endParaRPr sz="2600"/>
          </a:p>
          <a:p>
            <a:pPr marL="0" lvl="0" indent="0" algn="l" rtl="0">
              <a:lnSpc>
                <a:spcPct val="110000"/>
              </a:lnSpc>
              <a:spcBef>
                <a:spcPts val="700"/>
              </a:spcBef>
              <a:spcAft>
                <a:spcPts val="0"/>
              </a:spcAft>
              <a:buSzPct val="100000"/>
              <a:buNone/>
            </a:pPr>
            <a:r>
              <a:rPr lang="en-IN" sz="2600"/>
              <a:t>	 		 	   			</a:t>
            </a: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5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50">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50">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50">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50">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50">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50">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50">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50">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50">
                                            <p:txEl>
                                              <p:pRg st="9" end="9"/>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50">
                                            <p:txEl>
                                              <p:pRg st="10" end="1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54"/>
        <p:cNvGrpSpPr/>
        <p:nvPr/>
      </p:nvGrpSpPr>
      <p:grpSpPr>
        <a:xfrm>
          <a:off x="0" y="0"/>
          <a:ext cx="0" cy="0"/>
          <a:chOff x="0" y="0"/>
          <a:chExt cx="0" cy="0"/>
        </a:xfrm>
      </p:grpSpPr>
      <p:sp>
        <p:nvSpPr>
          <p:cNvPr id="155" name="Google Shape;155;p11"/>
          <p:cNvSpPr txBox="1">
            <a:spLocks noGrp="1"/>
          </p:cNvSpPr>
          <p:nvPr>
            <p:ph type="title"/>
          </p:nvPr>
        </p:nvSpPr>
        <p:spPr>
          <a:xfrm>
            <a:off x="838200" y="365125"/>
            <a:ext cx="10515600" cy="732155"/>
          </a:xfrm>
          <a:prstGeom prst="rect">
            <a:avLst/>
          </a:prstGeom>
          <a:noFill/>
          <a:ln>
            <a:noFill/>
          </a:ln>
        </p:spPr>
        <p:txBody>
          <a:bodyPr spcFirstLastPara="1" wrap="square" lIns="91425" tIns="45700" rIns="91425" bIns="45700" anchor="t" anchorCtr="0">
            <a:normAutofit fontScale="90000"/>
          </a:bodyPr>
          <a:lstStyle/>
          <a:p>
            <a:pPr marL="0" lvl="0" indent="0" algn="l" rtl="0">
              <a:lnSpc>
                <a:spcPct val="90000"/>
              </a:lnSpc>
              <a:spcBef>
                <a:spcPts val="0"/>
              </a:spcBef>
              <a:spcAft>
                <a:spcPts val="0"/>
              </a:spcAft>
              <a:buClr>
                <a:schemeClr val="dk2"/>
              </a:buClr>
              <a:buSzPct val="100000"/>
              <a:buFont typeface="Impact"/>
              <a:buNone/>
            </a:pPr>
            <a:r>
              <a:rPr lang="en-IN"/>
              <a:t>RESEARCH DESIGN</a:t>
            </a:r>
            <a:endParaRPr/>
          </a:p>
        </p:txBody>
      </p:sp>
      <p:sp>
        <p:nvSpPr>
          <p:cNvPr id="156" name="Google Shape;156;p11"/>
          <p:cNvSpPr txBox="1">
            <a:spLocks noGrp="1"/>
          </p:cNvSpPr>
          <p:nvPr>
            <p:ph type="body" idx="1"/>
          </p:nvPr>
        </p:nvSpPr>
        <p:spPr>
          <a:xfrm>
            <a:off x="739726" y="1169547"/>
            <a:ext cx="10515600" cy="5323327"/>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000"/>
              <a:buChar char="•"/>
            </a:pPr>
            <a:r>
              <a:rPr lang="en-IN"/>
              <a:t>Achievement level Descriptor ✓ :</a:t>
            </a:r>
            <a:endParaRPr/>
          </a:p>
          <a:p>
            <a:pPr marL="228600" lvl="0" indent="-228600" algn="l" rtl="0">
              <a:lnSpc>
                <a:spcPct val="110000"/>
              </a:lnSpc>
              <a:spcBef>
                <a:spcPts val="700"/>
              </a:spcBef>
              <a:spcAft>
                <a:spcPts val="0"/>
              </a:spcAft>
              <a:buSzPts val="2000"/>
              <a:buChar char="•"/>
            </a:pPr>
            <a:r>
              <a:rPr lang="en-IN"/>
              <a:t>There is </a:t>
            </a:r>
            <a:r>
              <a:rPr lang="en-IN" b="1"/>
              <a:t>no/partial/sufficient</a:t>
            </a:r>
            <a:r>
              <a:rPr lang="en-IN"/>
              <a:t> evidence of personal initiation and designing of the research work.</a:t>
            </a:r>
            <a:endParaRPr/>
          </a:p>
          <a:p>
            <a:pPr marL="228600" lvl="0" indent="-228600" algn="l" rtl="0">
              <a:lnSpc>
                <a:spcPct val="110000"/>
              </a:lnSpc>
              <a:spcBef>
                <a:spcPts val="700"/>
              </a:spcBef>
              <a:spcAft>
                <a:spcPts val="0"/>
              </a:spcAft>
              <a:buSzPts val="2000"/>
              <a:buChar char="•"/>
            </a:pPr>
            <a:r>
              <a:rPr lang="en-IN"/>
              <a:t>The research question is </a:t>
            </a:r>
            <a:r>
              <a:rPr lang="en-IN" b="1"/>
              <a:t>stated/ outlined</a:t>
            </a:r>
            <a:endParaRPr/>
          </a:p>
          <a:p>
            <a:pPr marL="228600" lvl="0" indent="-228600" algn="l" rtl="0">
              <a:lnSpc>
                <a:spcPct val="110000"/>
              </a:lnSpc>
              <a:spcBef>
                <a:spcPts val="700"/>
              </a:spcBef>
              <a:spcAft>
                <a:spcPts val="0"/>
              </a:spcAft>
              <a:buSzPts val="2000"/>
              <a:buChar char="•"/>
            </a:pPr>
            <a:r>
              <a:rPr lang="en-IN" b="1"/>
              <a:t>described</a:t>
            </a:r>
            <a:r>
              <a:rPr lang="en-IN"/>
              <a:t> within a specific and appropriate context.</a:t>
            </a:r>
            <a:endParaRPr/>
          </a:p>
          <a:p>
            <a:pPr marL="228600" lvl="0" indent="-228600" algn="l" rtl="0">
              <a:lnSpc>
                <a:spcPct val="110000"/>
              </a:lnSpc>
              <a:spcBef>
                <a:spcPts val="700"/>
              </a:spcBef>
              <a:spcAft>
                <a:spcPts val="0"/>
              </a:spcAft>
              <a:buSzPts val="2000"/>
              <a:buChar char="•"/>
            </a:pPr>
            <a:r>
              <a:rPr lang="en-IN"/>
              <a:t>Methodological considerations associated with collecting relevant and sufficient data to</a:t>
            </a:r>
            <a:endParaRPr/>
          </a:p>
          <a:p>
            <a:pPr marL="228600" lvl="0" indent="-228600" algn="l" rtl="0">
              <a:lnSpc>
                <a:spcPct val="110000"/>
              </a:lnSpc>
              <a:spcBef>
                <a:spcPts val="700"/>
              </a:spcBef>
              <a:spcAft>
                <a:spcPts val="0"/>
              </a:spcAft>
              <a:buSzPts val="2000"/>
              <a:buChar char="•"/>
            </a:pPr>
            <a:r>
              <a:rPr lang="en-IN"/>
              <a:t>answer the research question are </a:t>
            </a:r>
            <a:r>
              <a:rPr lang="en-IN" b="1"/>
              <a:t>stated/outlined/explained.</a:t>
            </a:r>
            <a:endParaRPr/>
          </a:p>
          <a:p>
            <a:pPr marL="228600" lvl="0" indent="-228600" algn="l" rtl="0">
              <a:lnSpc>
                <a:spcPct val="110000"/>
              </a:lnSpc>
              <a:spcBef>
                <a:spcPts val="700"/>
              </a:spcBef>
              <a:spcAft>
                <a:spcPts val="0"/>
              </a:spcAft>
              <a:buSzPts val="2000"/>
              <a:buChar char="•"/>
            </a:pPr>
            <a:r>
              <a:rPr lang="en-IN"/>
              <a:t> </a:t>
            </a:r>
            <a:endParaRPr/>
          </a:p>
          <a:p>
            <a:pPr marL="228600" lvl="0" indent="-228600" algn="l" rtl="0">
              <a:lnSpc>
                <a:spcPct val="110000"/>
              </a:lnSpc>
              <a:spcBef>
                <a:spcPts val="700"/>
              </a:spcBef>
              <a:spcAft>
                <a:spcPts val="0"/>
              </a:spcAft>
              <a:buSzPts val="2000"/>
              <a:buChar char="•"/>
            </a:pPr>
            <a:r>
              <a:rPr lang="en-IN"/>
              <a:t>The description of the methodology for collecting or</a:t>
            </a:r>
            <a:endParaRPr/>
          </a:p>
          <a:p>
            <a:pPr marL="228600" lvl="0" indent="-228600" algn="l" rtl="0">
              <a:lnSpc>
                <a:spcPct val="110000"/>
              </a:lnSpc>
              <a:spcBef>
                <a:spcPts val="700"/>
              </a:spcBef>
              <a:spcAft>
                <a:spcPts val="0"/>
              </a:spcAft>
              <a:buSzPts val="2000"/>
              <a:buChar char="•"/>
            </a:pPr>
            <a:r>
              <a:rPr lang="en-IN"/>
              <a:t>selecting </a:t>
            </a:r>
            <a:r>
              <a:rPr lang="en-IN" b="1"/>
              <a:t>data lacks/ allows with few ambiguity /allows</a:t>
            </a:r>
            <a:r>
              <a:rPr lang="en-IN"/>
              <a:t> for the investigation to be reproduced.</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60"/>
        <p:cNvGrpSpPr/>
        <p:nvPr/>
      </p:nvGrpSpPr>
      <p:grpSpPr>
        <a:xfrm>
          <a:off x="0" y="0"/>
          <a:ext cx="0" cy="0"/>
          <a:chOff x="0" y="0"/>
          <a:chExt cx="0" cy="0"/>
        </a:xfrm>
      </p:grpSpPr>
      <p:sp>
        <p:nvSpPr>
          <p:cNvPr id="161" name="Google Shape;161;p12"/>
          <p:cNvSpPr txBox="1">
            <a:spLocks noGrp="1"/>
          </p:cNvSpPr>
          <p:nvPr>
            <p:ph type="title"/>
          </p:nvPr>
        </p:nvSpPr>
        <p:spPr>
          <a:xfrm>
            <a:off x="1006839" y="0"/>
            <a:ext cx="10178322" cy="1492132"/>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RESEARCH DESIGN : WHAT TO LOOK OUT FOR :</a:t>
            </a:r>
            <a:endParaRPr/>
          </a:p>
        </p:txBody>
      </p:sp>
      <p:sp>
        <p:nvSpPr>
          <p:cNvPr id="162" name="Google Shape;162;p12"/>
          <p:cNvSpPr txBox="1">
            <a:spLocks noGrp="1"/>
          </p:cNvSpPr>
          <p:nvPr>
            <p:ph type="body" idx="1"/>
          </p:nvPr>
        </p:nvSpPr>
        <p:spPr>
          <a:xfrm>
            <a:off x="900332" y="1364566"/>
            <a:ext cx="10930596" cy="5261317"/>
          </a:xfrm>
          <a:prstGeom prst="rect">
            <a:avLst/>
          </a:prstGeom>
          <a:noFill/>
          <a:ln>
            <a:noFill/>
          </a:ln>
        </p:spPr>
        <p:txBody>
          <a:bodyPr spcFirstLastPara="1" wrap="square" lIns="91425" tIns="45700" rIns="91425" bIns="45700" anchor="t" anchorCtr="0">
            <a:normAutofit fontScale="85000" lnSpcReduction="10000"/>
          </a:bodyPr>
          <a:lstStyle/>
          <a:p>
            <a:pPr marL="0" lvl="0" indent="0" algn="l" rtl="0">
              <a:lnSpc>
                <a:spcPct val="110000"/>
              </a:lnSpc>
              <a:spcBef>
                <a:spcPts val="0"/>
              </a:spcBef>
              <a:spcAft>
                <a:spcPts val="0"/>
              </a:spcAft>
              <a:buSzPct val="100000"/>
              <a:buNone/>
            </a:pPr>
            <a:r>
              <a:rPr lang="en-IN"/>
              <a:t>• Research question clearly stated in introduction. </a:t>
            </a:r>
            <a:endParaRPr/>
          </a:p>
          <a:p>
            <a:pPr marL="0" lvl="0" indent="0" algn="l" rtl="0">
              <a:lnSpc>
                <a:spcPct val="110000"/>
              </a:lnSpc>
              <a:spcBef>
                <a:spcPts val="700"/>
              </a:spcBef>
              <a:spcAft>
                <a:spcPts val="0"/>
              </a:spcAft>
              <a:buSzPct val="100000"/>
              <a:buNone/>
            </a:pPr>
            <a:r>
              <a:rPr lang="en-IN"/>
              <a:t>• If applicable variables identified. </a:t>
            </a:r>
            <a:endParaRPr/>
          </a:p>
          <a:p>
            <a:pPr marL="0" lvl="0" indent="0" algn="l" rtl="0">
              <a:lnSpc>
                <a:spcPct val="110000"/>
              </a:lnSpc>
              <a:spcBef>
                <a:spcPts val="700"/>
              </a:spcBef>
              <a:spcAft>
                <a:spcPts val="0"/>
              </a:spcAft>
              <a:buSzPct val="100000"/>
              <a:buNone/>
            </a:pPr>
            <a:r>
              <a:rPr lang="en-IN"/>
              <a:t>• Theoretical background explained. </a:t>
            </a:r>
            <a:endParaRPr/>
          </a:p>
          <a:p>
            <a:pPr marL="0" lvl="0" indent="0" algn="l" rtl="0">
              <a:lnSpc>
                <a:spcPct val="110000"/>
              </a:lnSpc>
              <a:spcBef>
                <a:spcPts val="700"/>
              </a:spcBef>
              <a:spcAft>
                <a:spcPts val="0"/>
              </a:spcAft>
              <a:buSzPct val="100000"/>
              <a:buNone/>
            </a:pPr>
            <a:r>
              <a:rPr lang="en-IN"/>
              <a:t>• Equations derived not just stated. </a:t>
            </a:r>
            <a:endParaRPr/>
          </a:p>
          <a:p>
            <a:pPr marL="0" lvl="0" indent="0" algn="l" rtl="0">
              <a:lnSpc>
                <a:spcPct val="110000"/>
              </a:lnSpc>
              <a:spcBef>
                <a:spcPts val="700"/>
              </a:spcBef>
              <a:spcAft>
                <a:spcPts val="0"/>
              </a:spcAft>
              <a:buSzPct val="100000"/>
              <a:buNone/>
            </a:pPr>
            <a:r>
              <a:rPr lang="en-IN"/>
              <a:t>• Method is described fully showing attention to detail and consideration of controlled variables.</a:t>
            </a:r>
            <a:endParaRPr/>
          </a:p>
          <a:p>
            <a:pPr marL="0" lvl="0" indent="0" algn="l" rtl="0">
              <a:lnSpc>
                <a:spcPct val="110000"/>
              </a:lnSpc>
              <a:spcBef>
                <a:spcPts val="700"/>
              </a:spcBef>
              <a:spcAft>
                <a:spcPts val="0"/>
              </a:spcAft>
              <a:buSzPct val="100000"/>
              <a:buNone/>
            </a:pPr>
            <a:r>
              <a:rPr lang="en-IN"/>
              <a:t>• Appropriate method (if it worked it was probably appropriate). </a:t>
            </a:r>
            <a:endParaRPr/>
          </a:p>
          <a:p>
            <a:pPr marL="0" lvl="0" indent="0" algn="l" rtl="0">
              <a:lnSpc>
                <a:spcPct val="110000"/>
              </a:lnSpc>
              <a:spcBef>
                <a:spcPts val="700"/>
              </a:spcBef>
              <a:spcAft>
                <a:spcPts val="0"/>
              </a:spcAft>
              <a:buSzPct val="100000"/>
              <a:buNone/>
            </a:pPr>
            <a:r>
              <a:rPr lang="en-IN"/>
              <a:t>• Adaption of method to reduce errors. </a:t>
            </a:r>
            <a:endParaRPr/>
          </a:p>
          <a:p>
            <a:pPr marL="0" lvl="0" indent="0" algn="l" rtl="0">
              <a:lnSpc>
                <a:spcPct val="110000"/>
              </a:lnSpc>
              <a:spcBef>
                <a:spcPts val="700"/>
              </a:spcBef>
              <a:spcAft>
                <a:spcPts val="0"/>
              </a:spcAft>
              <a:buSzPct val="100000"/>
              <a:buNone/>
            </a:pPr>
            <a:r>
              <a:rPr lang="en-IN"/>
              <a:t>• Use of different methods to reinforce conclusion. </a:t>
            </a:r>
            <a:endParaRPr/>
          </a:p>
          <a:p>
            <a:pPr marL="0" lvl="0" indent="0" algn="l" rtl="0">
              <a:lnSpc>
                <a:spcPct val="110000"/>
              </a:lnSpc>
              <a:spcBef>
                <a:spcPts val="700"/>
              </a:spcBef>
              <a:spcAft>
                <a:spcPts val="0"/>
              </a:spcAft>
              <a:buSzPct val="100000"/>
              <a:buNone/>
            </a:pPr>
            <a:r>
              <a:rPr lang="en-IN"/>
              <a:t>• Use of simulations to support theoretical background. </a:t>
            </a:r>
            <a:endParaRPr/>
          </a:p>
          <a:p>
            <a:pPr marL="0" lvl="0" indent="0" algn="l" rtl="0">
              <a:lnSpc>
                <a:spcPct val="110000"/>
              </a:lnSpc>
              <a:spcBef>
                <a:spcPts val="700"/>
              </a:spcBef>
              <a:spcAft>
                <a:spcPts val="0"/>
              </a:spcAft>
              <a:buSzPct val="100000"/>
              <a:buNone/>
            </a:pPr>
            <a:r>
              <a:rPr lang="en-IN"/>
              <a:t>• Mention of factors that cannot be controlled. </a:t>
            </a:r>
            <a:endParaRPr/>
          </a:p>
          <a:p>
            <a:pPr marL="0" lvl="0" indent="0" algn="l" rtl="0">
              <a:lnSpc>
                <a:spcPct val="110000"/>
              </a:lnSpc>
              <a:spcBef>
                <a:spcPts val="700"/>
              </a:spcBef>
              <a:spcAft>
                <a:spcPts val="0"/>
              </a:spcAft>
              <a:buSzPct val="100000"/>
              <a:buNone/>
            </a:pPr>
            <a:r>
              <a:rPr lang="en-IN"/>
              <a:t>• Mention of safety issues (not trivialized) </a:t>
            </a:r>
            <a:endParaRPr/>
          </a:p>
          <a:p>
            <a:pPr marL="0" lvl="0" indent="0" algn="l" rtl="0">
              <a:lnSpc>
                <a:spcPct val="110000"/>
              </a:lnSpc>
              <a:spcBef>
                <a:spcPts val="700"/>
              </a:spcBef>
              <a:spcAft>
                <a:spcPts val="0"/>
              </a:spcAft>
              <a:buSzPct val="100000"/>
              <a:buNone/>
            </a:pPr>
            <a:r>
              <a:rPr lang="en-IN"/>
              <a:t>• Background information is relevant and specific to the investigation (e.g. the forces and energy of vehicle collisions, not just in general).</a:t>
            </a:r>
            <a:endParaRPr/>
          </a:p>
          <a:p>
            <a:pPr marL="0" lvl="0" indent="0" algn="l" rtl="0">
              <a:lnSpc>
                <a:spcPct val="110000"/>
              </a:lnSpc>
              <a:spcBef>
                <a:spcPts val="700"/>
              </a:spcBef>
              <a:spcAft>
                <a:spcPts val="0"/>
              </a:spcAft>
              <a:buSzPct val="100000"/>
              <a:buNone/>
            </a:pPr>
            <a:r>
              <a:rPr lang="en-IN"/>
              <a:t> • Background information is sourced from online research databases, not just school textbooks or public websites. </a:t>
            </a:r>
            <a:endParaRPr/>
          </a:p>
          <a:p>
            <a:pPr marL="0" lvl="0" indent="0" algn="l" rtl="0">
              <a:lnSpc>
                <a:spcPct val="110000"/>
              </a:lnSpc>
              <a:spcBef>
                <a:spcPts val="700"/>
              </a:spcBef>
              <a:spcAft>
                <a:spcPts val="0"/>
              </a:spcAft>
              <a:buSzPct val="100000"/>
              <a:buNone/>
            </a:pPr>
            <a:r>
              <a:rPr lang="en-IN"/>
              <a:t>• All research is referenced using in-text citations and a works cited section. </a:t>
            </a: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6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62">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62">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62">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62">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62">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62">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62">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62">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62">
                                            <p:txEl>
                                              <p:pRg st="9" end="9"/>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62">
                                            <p:txEl>
                                              <p:pRg st="10" end="10"/>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162">
                                            <p:txEl>
                                              <p:pRg st="11" end="11"/>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162">
                                            <p:txEl>
                                              <p:pRg st="12" end="12"/>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nodeType="clickEffect">
                                  <p:stCondLst>
                                    <p:cond delay="0"/>
                                  </p:stCondLst>
                                  <p:childTnLst>
                                    <p:set>
                                      <p:cBhvr>
                                        <p:cTn id="58" dur="1" fill="hold">
                                          <p:stCondLst>
                                            <p:cond delay="0"/>
                                          </p:stCondLst>
                                        </p:cTn>
                                        <p:tgtEl>
                                          <p:spTgt spid="162">
                                            <p:txEl>
                                              <p:pRg st="13" end="1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66"/>
        <p:cNvGrpSpPr/>
        <p:nvPr/>
      </p:nvGrpSpPr>
      <p:grpSpPr>
        <a:xfrm>
          <a:off x="0" y="0"/>
          <a:ext cx="0" cy="0"/>
          <a:chOff x="0" y="0"/>
          <a:chExt cx="0" cy="0"/>
        </a:xfrm>
      </p:grpSpPr>
      <p:sp>
        <p:nvSpPr>
          <p:cNvPr id="167" name="Google Shape;167;p13"/>
          <p:cNvSpPr txBox="1">
            <a:spLocks noGrp="1"/>
          </p:cNvSpPr>
          <p:nvPr>
            <p:ph type="title"/>
          </p:nvPr>
        </p:nvSpPr>
        <p:spPr>
          <a:xfrm>
            <a:off x="838200" y="18256"/>
            <a:ext cx="10515600" cy="1121228"/>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ANALYSIS</a:t>
            </a:r>
            <a:endParaRPr/>
          </a:p>
        </p:txBody>
      </p:sp>
      <p:sp>
        <p:nvSpPr>
          <p:cNvPr id="168" name="Google Shape;168;p13"/>
          <p:cNvSpPr txBox="1">
            <a:spLocks noGrp="1"/>
          </p:cNvSpPr>
          <p:nvPr>
            <p:ph type="body" idx="1"/>
          </p:nvPr>
        </p:nvSpPr>
        <p:spPr>
          <a:xfrm>
            <a:off x="838200" y="925292"/>
            <a:ext cx="10515600" cy="5914451"/>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000"/>
              <a:buChar char="•"/>
            </a:pPr>
            <a:r>
              <a:rPr lang="en-IN"/>
              <a:t>Is the communication of the recording and processing of the data is both</a:t>
            </a:r>
            <a:r>
              <a:rPr lang="en-IN" b="1"/>
              <a:t> clear and precise</a:t>
            </a:r>
            <a:r>
              <a:rPr lang="en-IN"/>
              <a:t>. Either one of them or both</a:t>
            </a:r>
            <a:endParaRPr/>
          </a:p>
          <a:p>
            <a:pPr marL="228600" lvl="0" indent="-228600" algn="l" rtl="0">
              <a:lnSpc>
                <a:spcPct val="110000"/>
              </a:lnSpc>
              <a:spcBef>
                <a:spcPts val="700"/>
              </a:spcBef>
              <a:spcAft>
                <a:spcPts val="0"/>
              </a:spcAft>
              <a:buSzPts val="2000"/>
              <a:buChar char="•"/>
            </a:pPr>
            <a:r>
              <a:rPr lang="en-IN"/>
              <a:t>Is the recording and processing of data shows evidence of an </a:t>
            </a:r>
            <a:r>
              <a:rPr lang="en-IN" b="1"/>
              <a:t>appropriate consideration</a:t>
            </a:r>
            <a:r>
              <a:rPr lang="en-IN"/>
              <a:t> of uncertainties.   Effect of uncertainties omitted or considered.</a:t>
            </a:r>
            <a:endParaRPr/>
          </a:p>
          <a:p>
            <a:pPr marL="228600" lvl="0" indent="-228600" algn="l" rtl="0">
              <a:lnSpc>
                <a:spcPct val="110000"/>
              </a:lnSpc>
              <a:spcBef>
                <a:spcPts val="700"/>
              </a:spcBef>
              <a:spcAft>
                <a:spcPts val="0"/>
              </a:spcAft>
              <a:buSzPts val="2000"/>
              <a:buChar char="•"/>
            </a:pPr>
            <a:r>
              <a:rPr lang="en-IN"/>
              <a:t>Is the processing of data relevant to addressing the research question is carried out </a:t>
            </a:r>
            <a:r>
              <a:rPr lang="en-IN" b="1"/>
              <a:t>appropriately and accurately /some significant omissions inaccuracies or inconsistencies</a:t>
            </a:r>
            <a:endParaRPr/>
          </a:p>
          <a:p>
            <a:pPr marL="228600" lvl="0" indent="-101600" algn="l" rtl="0">
              <a:lnSpc>
                <a:spcPct val="110000"/>
              </a:lnSpc>
              <a:spcBef>
                <a:spcPts val="700"/>
              </a:spcBef>
              <a:spcAft>
                <a:spcPts val="0"/>
              </a:spcAft>
              <a:buSzPts val="2000"/>
              <a:buNone/>
            </a:pPr>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72"/>
        <p:cNvGrpSpPr/>
        <p:nvPr/>
      </p:nvGrpSpPr>
      <p:grpSpPr>
        <a:xfrm>
          <a:off x="0" y="0"/>
          <a:ext cx="0" cy="0"/>
          <a:chOff x="0" y="0"/>
          <a:chExt cx="0" cy="0"/>
        </a:xfrm>
      </p:grpSpPr>
      <p:sp>
        <p:nvSpPr>
          <p:cNvPr id="173" name="Google Shape;173;p14"/>
          <p:cNvSpPr txBox="1">
            <a:spLocks noGrp="1"/>
          </p:cNvSpPr>
          <p:nvPr>
            <p:ph type="title"/>
          </p:nvPr>
        </p:nvSpPr>
        <p:spPr>
          <a:xfrm>
            <a:off x="838200" y="365125"/>
            <a:ext cx="10515600" cy="633681"/>
          </a:xfrm>
          <a:prstGeom prst="rect">
            <a:avLst/>
          </a:prstGeom>
          <a:noFill/>
          <a:ln>
            <a:noFill/>
          </a:ln>
        </p:spPr>
        <p:txBody>
          <a:bodyPr spcFirstLastPara="1" wrap="square" lIns="91425" tIns="45700" rIns="91425" bIns="45700" anchor="t" anchorCtr="0">
            <a:normAutofit fontScale="90000"/>
          </a:bodyPr>
          <a:lstStyle/>
          <a:p>
            <a:pPr marL="0" lvl="0" indent="0" algn="l" rtl="0">
              <a:lnSpc>
                <a:spcPct val="90000"/>
              </a:lnSpc>
              <a:spcBef>
                <a:spcPts val="0"/>
              </a:spcBef>
              <a:spcAft>
                <a:spcPts val="0"/>
              </a:spcAft>
              <a:buClr>
                <a:schemeClr val="dk2"/>
              </a:buClr>
              <a:buSzPct val="100000"/>
              <a:buFont typeface="Impact"/>
              <a:buNone/>
            </a:pPr>
            <a:r>
              <a:rPr lang="en-IN"/>
              <a:t>ANALYSIS : WHAT TO LOOK OUT FOR  </a:t>
            </a:r>
            <a:endParaRPr/>
          </a:p>
        </p:txBody>
      </p:sp>
      <p:sp>
        <p:nvSpPr>
          <p:cNvPr id="174" name="Google Shape;174;p14"/>
          <p:cNvSpPr txBox="1">
            <a:spLocks noGrp="1"/>
          </p:cNvSpPr>
          <p:nvPr>
            <p:ph type="body" idx="1"/>
          </p:nvPr>
        </p:nvSpPr>
        <p:spPr>
          <a:xfrm>
            <a:off x="838200" y="998806"/>
            <a:ext cx="11245948" cy="5697416"/>
          </a:xfrm>
          <a:prstGeom prst="rect">
            <a:avLst/>
          </a:prstGeom>
          <a:noFill/>
          <a:ln>
            <a:noFill/>
          </a:ln>
        </p:spPr>
        <p:txBody>
          <a:bodyPr spcFirstLastPara="1" wrap="square" lIns="91425" tIns="45700" rIns="91425" bIns="45700" anchor="t" anchorCtr="0">
            <a:normAutofit/>
          </a:bodyPr>
          <a:lstStyle/>
          <a:p>
            <a:pPr marL="0" lvl="0" indent="0" algn="l" rtl="0">
              <a:lnSpc>
                <a:spcPct val="110000"/>
              </a:lnSpc>
              <a:spcBef>
                <a:spcPts val="0"/>
              </a:spcBef>
              <a:spcAft>
                <a:spcPts val="0"/>
              </a:spcAft>
              <a:buSzPts val="2000"/>
              <a:buNone/>
            </a:pPr>
            <a:r>
              <a:rPr lang="en-IN"/>
              <a:t>• Relevant raw data collected.</a:t>
            </a:r>
            <a:endParaRPr/>
          </a:p>
          <a:p>
            <a:pPr marL="0" lvl="0" indent="0" algn="l" rtl="0">
              <a:lnSpc>
                <a:spcPct val="110000"/>
              </a:lnSpc>
              <a:spcBef>
                <a:spcPts val="700"/>
              </a:spcBef>
              <a:spcAft>
                <a:spcPts val="0"/>
              </a:spcAft>
              <a:buSzPts val="2000"/>
              <a:buNone/>
            </a:pPr>
            <a:r>
              <a:rPr lang="en-IN"/>
              <a:t>• Raw data is displayed in a clear table.</a:t>
            </a:r>
            <a:endParaRPr/>
          </a:p>
          <a:p>
            <a:pPr marL="0" lvl="0" indent="0" algn="l" rtl="0">
              <a:lnSpc>
                <a:spcPct val="110000"/>
              </a:lnSpc>
              <a:spcBef>
                <a:spcPts val="700"/>
              </a:spcBef>
              <a:spcAft>
                <a:spcPts val="0"/>
              </a:spcAft>
              <a:buSzPts val="2000"/>
              <a:buNone/>
            </a:pPr>
            <a:r>
              <a:rPr lang="en-IN"/>
              <a:t>• Raw data table has correct units and uncertainties in headers.</a:t>
            </a:r>
            <a:endParaRPr/>
          </a:p>
          <a:p>
            <a:pPr marL="0" lvl="0" indent="0" algn="l" rtl="0">
              <a:lnSpc>
                <a:spcPct val="110000"/>
              </a:lnSpc>
              <a:spcBef>
                <a:spcPts val="700"/>
              </a:spcBef>
              <a:spcAft>
                <a:spcPts val="0"/>
              </a:spcAft>
              <a:buSzPts val="2000"/>
              <a:buNone/>
            </a:pPr>
            <a:r>
              <a:rPr lang="en-IN"/>
              <a:t>• There is enough raw data to support conclusion (</a:t>
            </a:r>
            <a:r>
              <a:rPr lang="en-IN" b="1"/>
              <a:t>at least 5 values of independent variable for a linear relationship, more for non linear</a:t>
            </a:r>
            <a:r>
              <a:rPr lang="en-IN"/>
              <a:t>).</a:t>
            </a:r>
            <a:endParaRPr/>
          </a:p>
          <a:p>
            <a:pPr marL="0" lvl="0" indent="0" algn="l" rtl="0">
              <a:lnSpc>
                <a:spcPct val="110000"/>
              </a:lnSpc>
              <a:spcBef>
                <a:spcPts val="700"/>
              </a:spcBef>
              <a:spcAft>
                <a:spcPts val="0"/>
              </a:spcAft>
              <a:buSzPts val="2000"/>
              <a:buNone/>
            </a:pPr>
            <a:r>
              <a:rPr lang="en-IN"/>
              <a:t>• Measurement of dependent variable has been repeated (about 5 times) and mean value calculated.</a:t>
            </a:r>
            <a:endParaRPr/>
          </a:p>
          <a:p>
            <a:pPr marL="0" lvl="0" indent="0" algn="l" rtl="0">
              <a:lnSpc>
                <a:spcPct val="110000"/>
              </a:lnSpc>
              <a:spcBef>
                <a:spcPts val="700"/>
              </a:spcBef>
              <a:spcAft>
                <a:spcPts val="0"/>
              </a:spcAft>
              <a:buSzPts val="2000"/>
              <a:buNone/>
            </a:pPr>
            <a:r>
              <a:rPr lang="en-IN"/>
              <a:t>• Uncertainties calculated from (max -min)/2 or percentages.</a:t>
            </a:r>
            <a:endParaRPr/>
          </a:p>
          <a:p>
            <a:pPr marL="0" lvl="0" indent="0" algn="l" rtl="0">
              <a:lnSpc>
                <a:spcPct val="110000"/>
              </a:lnSpc>
              <a:spcBef>
                <a:spcPts val="700"/>
              </a:spcBef>
              <a:spcAft>
                <a:spcPts val="0"/>
              </a:spcAft>
              <a:buSzPts val="2000"/>
              <a:buNone/>
            </a:pPr>
            <a:r>
              <a:rPr lang="en-IN"/>
              <a:t>• Some processing of data (at least finding mean).</a:t>
            </a:r>
            <a:endParaRPr/>
          </a:p>
          <a:p>
            <a:pPr marL="0" lvl="0" indent="0" algn="l" rtl="0">
              <a:lnSpc>
                <a:spcPct val="110000"/>
              </a:lnSpc>
              <a:spcBef>
                <a:spcPts val="700"/>
              </a:spcBef>
              <a:spcAft>
                <a:spcPts val="0"/>
              </a:spcAft>
              <a:buSzPts val="2000"/>
              <a:buNone/>
            </a:pPr>
            <a:r>
              <a:rPr lang="en-IN"/>
              <a:t>• Results used to show the impact of uncertainties (e.g. intercept, spread of data or size of error bars).</a:t>
            </a:r>
            <a:endParaRPr/>
          </a:p>
          <a:p>
            <a:pPr marL="0" lvl="0" indent="0" algn="l" rtl="0">
              <a:lnSpc>
                <a:spcPct val="110000"/>
              </a:lnSpc>
              <a:spcBef>
                <a:spcPts val="700"/>
              </a:spcBef>
              <a:spcAft>
                <a:spcPts val="0"/>
              </a:spcAft>
              <a:buSzPts val="2000"/>
              <a:buNone/>
            </a:pPr>
            <a:r>
              <a:rPr lang="en-IN"/>
              <a:t>• Data used to find relationship or value.</a:t>
            </a:r>
            <a:endParaRPr/>
          </a:p>
          <a:p>
            <a:pPr marL="0" lvl="0" indent="0" algn="l" rtl="0">
              <a:lnSpc>
                <a:spcPct val="110000"/>
              </a:lnSpc>
              <a:spcBef>
                <a:spcPts val="700"/>
              </a:spcBef>
              <a:spcAft>
                <a:spcPts val="0"/>
              </a:spcAft>
              <a:buSzPts val="2000"/>
              <a:buNone/>
            </a:pPr>
            <a:r>
              <a:rPr lang="en-IN"/>
              <a:t>• Uncertainty in gradient found where appropriate.</a:t>
            </a: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7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7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74">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74">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74">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74">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74">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74">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74">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74">
                                            <p:txEl>
                                              <p:pRg st="9" end="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78"/>
        <p:cNvGrpSpPr/>
        <p:nvPr/>
      </p:nvGrpSpPr>
      <p:grpSpPr>
        <a:xfrm>
          <a:off x="0" y="0"/>
          <a:ext cx="0" cy="0"/>
          <a:chOff x="0" y="0"/>
          <a:chExt cx="0" cy="0"/>
        </a:xfrm>
      </p:grpSpPr>
      <p:sp>
        <p:nvSpPr>
          <p:cNvPr id="179" name="Google Shape;179;p15"/>
          <p:cNvSpPr txBox="1">
            <a:spLocks noGrp="1"/>
          </p:cNvSpPr>
          <p:nvPr>
            <p:ph type="title"/>
          </p:nvPr>
        </p:nvSpPr>
        <p:spPr>
          <a:xfrm>
            <a:off x="838200" y="125974"/>
            <a:ext cx="10515600" cy="732155"/>
          </a:xfrm>
          <a:prstGeom prst="rect">
            <a:avLst/>
          </a:prstGeom>
          <a:noFill/>
          <a:ln>
            <a:noFill/>
          </a:ln>
        </p:spPr>
        <p:txBody>
          <a:bodyPr spcFirstLastPara="1" wrap="square" lIns="91425" tIns="45700" rIns="91425" bIns="45700" anchor="t" anchorCtr="0">
            <a:normAutofit fontScale="90000"/>
          </a:bodyPr>
          <a:lstStyle/>
          <a:p>
            <a:pPr marL="0" lvl="0" indent="0" algn="l" rtl="0">
              <a:lnSpc>
                <a:spcPct val="90000"/>
              </a:lnSpc>
              <a:spcBef>
                <a:spcPts val="0"/>
              </a:spcBef>
              <a:spcAft>
                <a:spcPts val="0"/>
              </a:spcAft>
              <a:buClr>
                <a:schemeClr val="dk2"/>
              </a:buClr>
              <a:buSzPct val="100000"/>
              <a:buFont typeface="Impact"/>
              <a:buNone/>
            </a:pPr>
            <a:r>
              <a:rPr lang="en-IN"/>
              <a:t>CONCLUSION:</a:t>
            </a:r>
            <a:endParaRPr/>
          </a:p>
        </p:txBody>
      </p:sp>
      <p:sp>
        <p:nvSpPr>
          <p:cNvPr id="180" name="Google Shape;180;p15"/>
          <p:cNvSpPr txBox="1">
            <a:spLocks noGrp="1"/>
          </p:cNvSpPr>
          <p:nvPr>
            <p:ph type="body" idx="1"/>
          </p:nvPr>
        </p:nvSpPr>
        <p:spPr>
          <a:xfrm>
            <a:off x="838200" y="858128"/>
            <a:ext cx="10515600" cy="5873897"/>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000"/>
              <a:buChar char="•"/>
            </a:pPr>
            <a:r>
              <a:rPr lang="en-IN"/>
              <a:t>Is the conclusion is </a:t>
            </a:r>
            <a:r>
              <a:rPr lang="en-IN" b="1"/>
              <a:t>stated/ described/ justified / </a:t>
            </a:r>
            <a:r>
              <a:rPr lang="en-IN"/>
              <a:t>that is relevant to the research question and</a:t>
            </a:r>
            <a:r>
              <a:rPr lang="en-IN" b="1"/>
              <a:t> fully consistent</a:t>
            </a:r>
            <a:r>
              <a:rPr lang="en-IN"/>
              <a:t> with the analysis presented. </a:t>
            </a:r>
            <a:endParaRPr/>
          </a:p>
          <a:p>
            <a:pPr marL="228600" lvl="0" indent="-228600" algn="l" rtl="0">
              <a:lnSpc>
                <a:spcPct val="110000"/>
              </a:lnSpc>
              <a:spcBef>
                <a:spcPts val="700"/>
              </a:spcBef>
              <a:spcAft>
                <a:spcPts val="0"/>
              </a:spcAft>
              <a:buSzPts val="2000"/>
              <a:buChar char="•"/>
            </a:pPr>
            <a:r>
              <a:rPr lang="en-IN"/>
              <a:t>Is the conclusion is</a:t>
            </a:r>
            <a:r>
              <a:rPr lang="en-IN" b="1"/>
              <a:t> superficial comparison / described</a:t>
            </a:r>
            <a:r>
              <a:rPr lang="en-IN"/>
              <a:t> /</a:t>
            </a:r>
            <a:r>
              <a:rPr lang="en-IN" b="1"/>
              <a:t>justified</a:t>
            </a:r>
            <a:r>
              <a:rPr lang="en-IN"/>
              <a:t> through</a:t>
            </a:r>
            <a:r>
              <a:rPr lang="en-IN" b="1"/>
              <a:t> relevant</a:t>
            </a:r>
            <a:endParaRPr/>
          </a:p>
          <a:p>
            <a:pPr marL="228600" lvl="0" indent="-228600" algn="l" rtl="0">
              <a:lnSpc>
                <a:spcPct val="110000"/>
              </a:lnSpc>
              <a:spcBef>
                <a:spcPts val="700"/>
              </a:spcBef>
              <a:spcAft>
                <a:spcPts val="0"/>
              </a:spcAft>
              <a:buSzPts val="2000"/>
              <a:buChar char="•"/>
            </a:pPr>
            <a:r>
              <a:rPr lang="en-IN" b="1"/>
              <a:t>comparison</a:t>
            </a:r>
            <a:r>
              <a:rPr lang="en-IN"/>
              <a:t> to the accepted scientific context </a:t>
            </a:r>
            <a:endParaRPr/>
          </a:p>
          <a:p>
            <a:pPr marL="0" lvl="0" indent="0" algn="l" rtl="0">
              <a:lnSpc>
                <a:spcPct val="110000"/>
              </a:lnSpc>
              <a:spcBef>
                <a:spcPts val="700"/>
              </a:spcBef>
              <a:spcAft>
                <a:spcPts val="0"/>
              </a:spcAft>
              <a:buSzPts val="2600"/>
              <a:buNone/>
            </a:pPr>
            <a:endParaRPr sz="260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84"/>
        <p:cNvGrpSpPr/>
        <p:nvPr/>
      </p:nvGrpSpPr>
      <p:grpSpPr>
        <a:xfrm>
          <a:off x="0" y="0"/>
          <a:ext cx="0" cy="0"/>
          <a:chOff x="0" y="0"/>
          <a:chExt cx="0" cy="0"/>
        </a:xfrm>
      </p:grpSpPr>
      <p:sp>
        <p:nvSpPr>
          <p:cNvPr id="185" name="Google Shape;185;p16"/>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EVALUATION:</a:t>
            </a:r>
            <a:endParaRPr/>
          </a:p>
        </p:txBody>
      </p:sp>
      <p:sp>
        <p:nvSpPr>
          <p:cNvPr id="186" name="Google Shape;186;p16"/>
          <p:cNvSpPr txBox="1">
            <a:spLocks noGrp="1"/>
          </p:cNvSpPr>
          <p:nvPr>
            <p:ph type="body" idx="1"/>
          </p:nvPr>
        </p:nvSpPr>
        <p:spPr>
          <a:xfrm>
            <a:off x="1251678" y="2286001"/>
            <a:ext cx="10178322" cy="3593591"/>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000"/>
              <a:buChar char="•"/>
            </a:pPr>
            <a:r>
              <a:rPr lang="en-IN"/>
              <a:t>The report </a:t>
            </a:r>
            <a:r>
              <a:rPr lang="en-IN" b="1"/>
              <a:t>states generic/ described specific/ explains</a:t>
            </a:r>
            <a:r>
              <a:rPr lang="en-IN"/>
              <a:t> the relative</a:t>
            </a:r>
            <a:r>
              <a:rPr lang="en-IN" b="1"/>
              <a:t> impact</a:t>
            </a:r>
            <a:r>
              <a:rPr lang="en-IN"/>
              <a:t> of </a:t>
            </a:r>
            <a:r>
              <a:rPr lang="en-IN" b="1"/>
              <a:t>specific</a:t>
            </a:r>
            <a:r>
              <a:rPr lang="en-IN"/>
              <a:t> methodological weaknesses or limitations. </a:t>
            </a:r>
            <a:endParaRPr/>
          </a:p>
          <a:p>
            <a:pPr marL="228600" lvl="0" indent="-228600" algn="l" rtl="0">
              <a:lnSpc>
                <a:spcPct val="110000"/>
              </a:lnSpc>
              <a:spcBef>
                <a:spcPts val="700"/>
              </a:spcBef>
              <a:spcAft>
                <a:spcPts val="0"/>
              </a:spcAft>
              <a:buSzPts val="2000"/>
              <a:buChar char="•"/>
            </a:pPr>
            <a:r>
              <a:rPr lang="en-IN"/>
              <a:t>Realistic improvements to the investigation, that</a:t>
            </a:r>
            <a:endParaRPr/>
          </a:p>
          <a:p>
            <a:pPr marL="228600" lvl="0" indent="-228600" algn="l" rtl="0">
              <a:lnSpc>
                <a:spcPct val="110000"/>
              </a:lnSpc>
              <a:spcBef>
                <a:spcPts val="700"/>
              </a:spcBef>
              <a:spcAft>
                <a:spcPts val="0"/>
              </a:spcAft>
              <a:buSzPts val="2000"/>
              <a:buChar char="•"/>
            </a:pPr>
            <a:r>
              <a:rPr lang="en-IN"/>
              <a:t>are</a:t>
            </a:r>
            <a:r>
              <a:rPr lang="en-IN" b="1"/>
              <a:t> relevant to the identified weaknesses or</a:t>
            </a:r>
            <a:endParaRPr/>
          </a:p>
          <a:p>
            <a:pPr marL="228600" lvl="0" indent="-228600" algn="l" rtl="0">
              <a:lnSpc>
                <a:spcPct val="110000"/>
              </a:lnSpc>
              <a:spcBef>
                <a:spcPts val="700"/>
              </a:spcBef>
              <a:spcAft>
                <a:spcPts val="0"/>
              </a:spcAft>
              <a:buSzPts val="2000"/>
              <a:buChar char="•"/>
            </a:pPr>
            <a:r>
              <a:rPr lang="en-IN" b="1"/>
              <a:t>limitations</a:t>
            </a:r>
            <a:r>
              <a:rPr lang="en-IN"/>
              <a:t>, are</a:t>
            </a:r>
            <a:r>
              <a:rPr lang="en-IN" b="1"/>
              <a:t> explained</a:t>
            </a:r>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90"/>
        <p:cNvGrpSpPr/>
        <p:nvPr/>
      </p:nvGrpSpPr>
      <p:grpSpPr>
        <a:xfrm>
          <a:off x="0" y="0"/>
          <a:ext cx="0" cy="0"/>
          <a:chOff x="0" y="0"/>
          <a:chExt cx="0" cy="0"/>
        </a:xfrm>
      </p:grpSpPr>
      <p:sp>
        <p:nvSpPr>
          <p:cNvPr id="191" name="Google Shape;191;p17"/>
          <p:cNvSpPr txBox="1">
            <a:spLocks noGrp="1"/>
          </p:cNvSpPr>
          <p:nvPr>
            <p:ph type="title"/>
          </p:nvPr>
        </p:nvSpPr>
        <p:spPr>
          <a:xfrm>
            <a:off x="838200" y="125974"/>
            <a:ext cx="10515600" cy="816561"/>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EVALUATION : WHAT TO LOOK OUT FOR</a:t>
            </a:r>
            <a:endParaRPr/>
          </a:p>
        </p:txBody>
      </p:sp>
      <p:sp>
        <p:nvSpPr>
          <p:cNvPr id="192" name="Google Shape;192;p17"/>
          <p:cNvSpPr txBox="1">
            <a:spLocks noGrp="1"/>
          </p:cNvSpPr>
          <p:nvPr>
            <p:ph type="body" idx="1"/>
          </p:nvPr>
        </p:nvSpPr>
        <p:spPr>
          <a:xfrm>
            <a:off x="970671" y="773723"/>
            <a:ext cx="11221328" cy="6084276"/>
          </a:xfrm>
          <a:prstGeom prst="rect">
            <a:avLst/>
          </a:prstGeom>
          <a:noFill/>
          <a:ln>
            <a:noFill/>
          </a:ln>
        </p:spPr>
        <p:txBody>
          <a:bodyPr spcFirstLastPara="1" wrap="square" lIns="91425" tIns="45700" rIns="91425" bIns="45700" anchor="t" anchorCtr="0">
            <a:normAutofit/>
          </a:bodyPr>
          <a:lstStyle/>
          <a:p>
            <a:pPr marL="0" lvl="0" indent="0" algn="l" rtl="0">
              <a:lnSpc>
                <a:spcPct val="110000"/>
              </a:lnSpc>
              <a:spcBef>
                <a:spcPts val="0"/>
              </a:spcBef>
              <a:spcAft>
                <a:spcPts val="0"/>
              </a:spcAft>
              <a:buSzPts val="2000"/>
              <a:buNone/>
            </a:pPr>
            <a:r>
              <a:rPr lang="en-IN"/>
              <a:t>• When appropriate the conclusion is in the form of an equation with values and uncertainties.</a:t>
            </a:r>
            <a:endParaRPr/>
          </a:p>
          <a:p>
            <a:pPr marL="0" lvl="0" indent="0" algn="l" rtl="0">
              <a:lnSpc>
                <a:spcPct val="110000"/>
              </a:lnSpc>
              <a:spcBef>
                <a:spcPts val="700"/>
              </a:spcBef>
              <a:spcAft>
                <a:spcPts val="0"/>
              </a:spcAft>
              <a:buSzPts val="2000"/>
              <a:buNone/>
            </a:pPr>
            <a:r>
              <a:rPr lang="en-IN"/>
              <a:t>• Any calculated values are expressed correctly and compared to accepted values.</a:t>
            </a:r>
            <a:endParaRPr/>
          </a:p>
          <a:p>
            <a:pPr marL="0" lvl="0" indent="0" algn="l" rtl="0">
              <a:lnSpc>
                <a:spcPct val="110000"/>
              </a:lnSpc>
              <a:spcBef>
                <a:spcPts val="700"/>
              </a:spcBef>
              <a:spcAft>
                <a:spcPts val="0"/>
              </a:spcAft>
              <a:buSzPts val="2000"/>
              <a:buNone/>
            </a:pPr>
            <a:r>
              <a:rPr lang="en-IN"/>
              <a:t>• Any claims made are justified and backed up with evidence from the results.</a:t>
            </a:r>
            <a:endParaRPr/>
          </a:p>
          <a:p>
            <a:pPr marL="0" lvl="0" indent="0" algn="l" rtl="0">
              <a:lnSpc>
                <a:spcPct val="110000"/>
              </a:lnSpc>
              <a:spcBef>
                <a:spcPts val="700"/>
              </a:spcBef>
              <a:spcAft>
                <a:spcPts val="0"/>
              </a:spcAft>
              <a:buSzPts val="2000"/>
              <a:buNone/>
            </a:pPr>
            <a:r>
              <a:rPr lang="en-IN"/>
              <a:t>• Shows an understanding of how the results support the theory and where it deviates from it.</a:t>
            </a:r>
            <a:endParaRPr/>
          </a:p>
          <a:p>
            <a:pPr marL="0" lvl="0" indent="0" algn="l" rtl="0">
              <a:lnSpc>
                <a:spcPct val="110000"/>
              </a:lnSpc>
              <a:spcBef>
                <a:spcPts val="700"/>
              </a:spcBef>
              <a:spcAft>
                <a:spcPts val="0"/>
              </a:spcAft>
              <a:buSzPts val="2000"/>
              <a:buNone/>
            </a:pPr>
            <a:r>
              <a:rPr lang="en-IN"/>
              <a:t>• Understands how uncertainties affect the results (with evidence).</a:t>
            </a:r>
            <a:endParaRPr/>
          </a:p>
          <a:p>
            <a:pPr marL="0" lvl="0" indent="0" algn="l" rtl="0">
              <a:lnSpc>
                <a:spcPct val="110000"/>
              </a:lnSpc>
              <a:spcBef>
                <a:spcPts val="700"/>
              </a:spcBef>
              <a:spcAft>
                <a:spcPts val="0"/>
              </a:spcAft>
              <a:buSzPts val="2000"/>
              <a:buNone/>
            </a:pPr>
            <a:r>
              <a:rPr lang="en-IN"/>
              <a:t>• Tries to adapt the method to reduce uncertainties or test their impact.</a:t>
            </a:r>
            <a:endParaRPr/>
          </a:p>
          <a:p>
            <a:pPr marL="0" lvl="0" indent="0" algn="l" rtl="0">
              <a:lnSpc>
                <a:spcPct val="110000"/>
              </a:lnSpc>
              <a:spcBef>
                <a:spcPts val="700"/>
              </a:spcBef>
              <a:spcAft>
                <a:spcPts val="0"/>
              </a:spcAft>
              <a:buSzPts val="2000"/>
              <a:buNone/>
            </a:pPr>
            <a:r>
              <a:rPr lang="en-IN"/>
              <a:t>• Highlights weaknesses in the method (with evidence).</a:t>
            </a:r>
            <a:endParaRPr/>
          </a:p>
          <a:p>
            <a:pPr marL="0" lvl="0" indent="0" algn="l" rtl="0">
              <a:lnSpc>
                <a:spcPct val="110000"/>
              </a:lnSpc>
              <a:spcBef>
                <a:spcPts val="700"/>
              </a:spcBef>
              <a:spcAft>
                <a:spcPts val="0"/>
              </a:spcAft>
              <a:buSzPts val="2000"/>
              <a:buNone/>
            </a:pPr>
            <a:r>
              <a:rPr lang="en-IN"/>
              <a:t>• Discusses how to address weaknesses (weaknesses addressed should be those mentioned).</a:t>
            </a:r>
            <a:endParaRPr/>
          </a:p>
          <a:p>
            <a:pPr marL="0" lvl="0" indent="0" algn="l" rtl="0">
              <a:lnSpc>
                <a:spcPct val="110000"/>
              </a:lnSpc>
              <a:spcBef>
                <a:spcPts val="700"/>
              </a:spcBef>
              <a:spcAft>
                <a:spcPts val="0"/>
              </a:spcAft>
              <a:buSzPts val="2000"/>
              <a:buNone/>
            </a:pPr>
            <a:r>
              <a:rPr lang="en-IN"/>
              <a:t>• Discusses what the next step would be given more time</a:t>
            </a: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9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92">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92">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92">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92">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92">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92">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92">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92">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96"/>
        <p:cNvGrpSpPr/>
        <p:nvPr/>
      </p:nvGrpSpPr>
      <p:grpSpPr>
        <a:xfrm>
          <a:off x="0" y="0"/>
          <a:ext cx="0" cy="0"/>
          <a:chOff x="0" y="0"/>
          <a:chExt cx="0" cy="0"/>
        </a:xfrm>
      </p:grpSpPr>
      <p:sp>
        <p:nvSpPr>
          <p:cNvPr id="197" name="Google Shape;197;p18"/>
          <p:cNvSpPr txBox="1">
            <a:spLocks noGrp="1"/>
          </p:cNvSpPr>
          <p:nvPr>
            <p:ph type="title"/>
          </p:nvPr>
        </p:nvSpPr>
        <p:spPr>
          <a:xfrm>
            <a:off x="872197" y="98475"/>
            <a:ext cx="11155679" cy="1592214"/>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FEW EXAMPLES FOR EACH OF THE CATEGORY OF RESEARCH WORK</a:t>
            </a:r>
            <a:endParaRPr/>
          </a:p>
        </p:txBody>
      </p:sp>
      <p:sp>
        <p:nvSpPr>
          <p:cNvPr id="198" name="Google Shape;198;p18"/>
          <p:cNvSpPr txBox="1">
            <a:spLocks noGrp="1"/>
          </p:cNvSpPr>
          <p:nvPr>
            <p:ph type="body" idx="1"/>
          </p:nvPr>
        </p:nvSpPr>
        <p:spPr>
          <a:xfrm>
            <a:off x="872196" y="1690690"/>
            <a:ext cx="11155679" cy="5167310"/>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600"/>
              <a:buChar char="•"/>
            </a:pPr>
            <a:r>
              <a:rPr lang="en-IN" sz="2600"/>
              <a:t>EXPERIMENTAL RESEARCH :</a:t>
            </a:r>
            <a:endParaRPr/>
          </a:p>
          <a:p>
            <a:pPr marL="228600" lvl="0" indent="-228600" algn="l" rtl="0">
              <a:lnSpc>
                <a:spcPct val="110000"/>
              </a:lnSpc>
              <a:spcBef>
                <a:spcPts val="700"/>
              </a:spcBef>
              <a:spcAft>
                <a:spcPts val="0"/>
              </a:spcAft>
              <a:buSzPts val="2600"/>
              <a:buFont typeface="Noto Sans Symbols"/>
              <a:buChar char="❖"/>
            </a:pPr>
            <a:r>
              <a:rPr lang="en-IN" sz="2600"/>
              <a:t> To  determine the value of resistance of different types of pencils lead ( HB, 6B, …) using a simple ohm’s law circuit . – for SL  Physics</a:t>
            </a:r>
            <a:endParaRPr/>
          </a:p>
          <a:p>
            <a:pPr marL="228600" lvl="0" indent="-228600" algn="l" rtl="0">
              <a:lnSpc>
                <a:spcPct val="110000"/>
              </a:lnSpc>
              <a:spcBef>
                <a:spcPts val="700"/>
              </a:spcBef>
              <a:spcAft>
                <a:spcPts val="0"/>
              </a:spcAft>
              <a:buSzPts val="2600"/>
              <a:buFont typeface="Noto Sans Symbols"/>
              <a:buChar char="❖"/>
            </a:pPr>
            <a:r>
              <a:rPr lang="en-IN" sz="2600"/>
              <a:t> To determine the width of a human hair  using a single monochromatic light.</a:t>
            </a:r>
            <a:endParaRPr/>
          </a:p>
          <a:p>
            <a:pPr marL="228600" lvl="0" indent="-228600" algn="l" rtl="0">
              <a:lnSpc>
                <a:spcPct val="110000"/>
              </a:lnSpc>
              <a:spcBef>
                <a:spcPts val="700"/>
              </a:spcBef>
              <a:spcAft>
                <a:spcPts val="0"/>
              </a:spcAft>
              <a:buSzPts val="2600"/>
              <a:buFont typeface="Noto Sans Symbols"/>
              <a:buChar char="❖"/>
            </a:pPr>
            <a:r>
              <a:rPr lang="en-IN" sz="2600"/>
              <a:t> To compare the value of ‘g’ using a free fall experiment and ‘g’ calculating using the latitude value of the place.</a:t>
            </a:r>
            <a:endParaRPr/>
          </a:p>
          <a:p>
            <a:pPr marL="228600" lvl="0" indent="-228600" algn="l" rtl="0">
              <a:lnSpc>
                <a:spcPct val="110000"/>
              </a:lnSpc>
              <a:spcBef>
                <a:spcPts val="700"/>
              </a:spcBef>
              <a:spcAft>
                <a:spcPts val="0"/>
              </a:spcAft>
              <a:buSzPts val="2000"/>
              <a:buChar char="•"/>
            </a:pPr>
            <a:r>
              <a:rPr lang="en-IN"/>
              <a:t> SECONDARY DATA RESEARCH :</a:t>
            </a:r>
            <a:endParaRPr/>
          </a:p>
          <a:p>
            <a:pPr marL="228600" lvl="0" indent="-228600" algn="l" rtl="0">
              <a:lnSpc>
                <a:spcPct val="110000"/>
              </a:lnSpc>
              <a:spcBef>
                <a:spcPts val="700"/>
              </a:spcBef>
              <a:spcAft>
                <a:spcPts val="0"/>
              </a:spcAft>
              <a:buSzPts val="2000"/>
              <a:buFont typeface="Noto Sans Symbols"/>
              <a:buChar char="❖"/>
            </a:pPr>
            <a:r>
              <a:rPr lang="en-IN"/>
              <a:t> To determine the stopping distance of a specific car ( details like power, size of engine, size of tyre…) from the past years data,</a:t>
            </a:r>
            <a:endParaRPr/>
          </a:p>
          <a:p>
            <a:pPr marL="228600" lvl="0" indent="-228600" algn="l" rtl="0">
              <a:lnSpc>
                <a:spcPct val="110000"/>
              </a:lnSpc>
              <a:spcBef>
                <a:spcPts val="700"/>
              </a:spcBef>
              <a:spcAft>
                <a:spcPts val="0"/>
              </a:spcAft>
              <a:buSzPts val="2000"/>
              <a:buFont typeface="Noto Sans Symbols"/>
              <a:buChar char="❖"/>
            </a:pPr>
            <a:r>
              <a:rPr lang="en-IN"/>
              <a:t>To determine the acceleration of the bullet with respect to the size of the bullet fired through mediums.</a:t>
            </a:r>
            <a:endParaRPr/>
          </a:p>
          <a:p>
            <a:pPr marL="0" lvl="0" indent="0" algn="l" rtl="0">
              <a:lnSpc>
                <a:spcPct val="110000"/>
              </a:lnSpc>
              <a:spcBef>
                <a:spcPts val="700"/>
              </a:spcBef>
              <a:spcAft>
                <a:spcPts val="0"/>
              </a:spcAft>
              <a:buSzPts val="2000"/>
              <a:buNone/>
            </a:pPr>
            <a:endParaRPr/>
          </a:p>
          <a:p>
            <a:pPr marL="228600" lvl="0" indent="-101600" algn="l" rtl="0">
              <a:lnSpc>
                <a:spcPct val="110000"/>
              </a:lnSpc>
              <a:spcBef>
                <a:spcPts val="700"/>
              </a:spcBef>
              <a:spcAft>
                <a:spcPts val="0"/>
              </a:spcAft>
              <a:buSzPts val="2000"/>
              <a:buFont typeface="Noto Sans Symbols"/>
              <a:buNone/>
            </a:pP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98">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98">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9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98">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98">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98">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98">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98">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98">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202"/>
        <p:cNvGrpSpPr/>
        <p:nvPr/>
      </p:nvGrpSpPr>
      <p:grpSpPr>
        <a:xfrm>
          <a:off x="0" y="0"/>
          <a:ext cx="0" cy="0"/>
          <a:chOff x="0" y="0"/>
          <a:chExt cx="0" cy="0"/>
        </a:xfrm>
      </p:grpSpPr>
      <p:sp>
        <p:nvSpPr>
          <p:cNvPr id="203" name="Google Shape;203;p19"/>
          <p:cNvSpPr txBox="1">
            <a:spLocks noGrp="1"/>
          </p:cNvSpPr>
          <p:nvPr>
            <p:ph type="body" idx="1"/>
          </p:nvPr>
        </p:nvSpPr>
        <p:spPr>
          <a:xfrm>
            <a:off x="942535" y="464234"/>
            <a:ext cx="11043138" cy="6231987"/>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000"/>
              <a:buChar char="•"/>
            </a:pPr>
            <a:r>
              <a:rPr lang="en-IN" dirty="0"/>
              <a:t>SIMULATION BASED RESEARCH</a:t>
            </a:r>
            <a:endParaRPr dirty="0"/>
          </a:p>
          <a:p>
            <a:pPr marL="228600" lvl="0" indent="-228600" algn="l" rtl="0">
              <a:lnSpc>
                <a:spcPct val="110000"/>
              </a:lnSpc>
              <a:spcBef>
                <a:spcPts val="700"/>
              </a:spcBef>
              <a:spcAft>
                <a:spcPts val="0"/>
              </a:spcAft>
              <a:buSzPts val="2000"/>
              <a:buFont typeface="Noto Sans Symbols"/>
              <a:buChar char="❖"/>
            </a:pPr>
            <a:r>
              <a:rPr lang="en-IN" dirty="0"/>
              <a:t> To determine the range of the projectile  with respect to variation of initial speed keeping the constant angle of projection and air resistance.</a:t>
            </a:r>
            <a:endParaRPr dirty="0"/>
          </a:p>
          <a:p>
            <a:pPr marL="228600" lvl="0" indent="-228600" algn="l" rtl="0">
              <a:lnSpc>
                <a:spcPct val="110000"/>
              </a:lnSpc>
              <a:spcBef>
                <a:spcPts val="700"/>
              </a:spcBef>
              <a:spcAft>
                <a:spcPts val="0"/>
              </a:spcAft>
              <a:buSzPts val="2000"/>
              <a:buFont typeface="Noto Sans Symbols"/>
              <a:buChar char="❖"/>
            </a:pPr>
            <a:r>
              <a:rPr lang="en-IN" dirty="0"/>
              <a:t>To determine the radioactive properties as the mass number of the elements change.</a:t>
            </a:r>
            <a:endParaRPr dirty="0"/>
          </a:p>
          <a:p>
            <a:pPr marL="228600" lvl="0" indent="-228600" algn="l" rtl="0">
              <a:lnSpc>
                <a:spcPct val="110000"/>
              </a:lnSpc>
              <a:spcBef>
                <a:spcPts val="700"/>
              </a:spcBef>
              <a:spcAft>
                <a:spcPts val="0"/>
              </a:spcAft>
              <a:buSzPts val="2000"/>
              <a:buFont typeface="Noto Sans Symbols"/>
              <a:buChar char="❖"/>
            </a:pPr>
            <a:r>
              <a:rPr lang="en-IN" dirty="0"/>
              <a:t>To determine the e/m of the electron using different methods of calculating it. </a:t>
            </a:r>
            <a:endParaRPr dirty="0"/>
          </a:p>
          <a:p>
            <a:pPr marL="0" lvl="0" indent="0" algn="l" rtl="0">
              <a:lnSpc>
                <a:spcPct val="110000"/>
              </a:lnSpc>
              <a:spcBef>
                <a:spcPts val="700"/>
              </a:spcBef>
              <a:spcAft>
                <a:spcPts val="0"/>
              </a:spcAft>
              <a:buSzPts val="2000"/>
              <a:buNone/>
            </a:pPr>
            <a:endParaRPr dirty="0"/>
          </a:p>
          <a:p>
            <a:pPr marL="228600" lvl="0" indent="-228600" algn="l" rtl="0">
              <a:lnSpc>
                <a:spcPct val="110000"/>
              </a:lnSpc>
              <a:spcBef>
                <a:spcPts val="700"/>
              </a:spcBef>
              <a:spcAft>
                <a:spcPts val="0"/>
              </a:spcAft>
              <a:buSzPts val="2000"/>
              <a:buChar char="•"/>
            </a:pPr>
            <a:r>
              <a:rPr lang="en-IN" dirty="0"/>
              <a:t>THEORITICAL BASED RESEARCH</a:t>
            </a:r>
            <a:endParaRPr dirty="0"/>
          </a:p>
          <a:p>
            <a:pPr marL="228600" lvl="0" indent="-228600" algn="l" rtl="0">
              <a:lnSpc>
                <a:spcPct val="110000"/>
              </a:lnSpc>
              <a:spcBef>
                <a:spcPts val="700"/>
              </a:spcBef>
              <a:spcAft>
                <a:spcPts val="0"/>
              </a:spcAft>
              <a:buSzPts val="2000"/>
              <a:buFont typeface="Noto Sans Symbols"/>
              <a:buChar char="❖"/>
            </a:pPr>
            <a:r>
              <a:rPr lang="en-IN" dirty="0"/>
              <a:t> TO STUDY THE MOTION ( DIFFERENT PROPERTIES) OF A SPHERE WHEN UNDER FREE FALL THROUGH A LIQUID. ( THIS CAN BE DONE IN EXPERIMENTALLY ALSO)</a:t>
            </a:r>
            <a:endParaRPr dirty="0"/>
          </a:p>
          <a:p>
            <a:pPr marL="0" lvl="0" indent="0" algn="l" rtl="0">
              <a:lnSpc>
                <a:spcPct val="110000"/>
              </a:lnSpc>
              <a:spcBef>
                <a:spcPts val="700"/>
              </a:spcBef>
              <a:spcAft>
                <a:spcPts val="0"/>
              </a:spcAft>
              <a:buSzPts val="2000"/>
              <a:buNone/>
            </a:pPr>
            <a:r>
              <a:rPr lang="en-IN" dirty="0"/>
              <a:t>???  What can be added more</a:t>
            </a:r>
            <a:endParaRPr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0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0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0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20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20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20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20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20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100"/>
        <p:cNvGrpSpPr/>
        <p:nvPr/>
      </p:nvGrpSpPr>
      <p:grpSpPr>
        <a:xfrm>
          <a:off x="0" y="0"/>
          <a:ext cx="0" cy="0"/>
          <a:chOff x="0" y="0"/>
          <a:chExt cx="0" cy="0"/>
        </a:xfrm>
      </p:grpSpPr>
      <p:sp>
        <p:nvSpPr>
          <p:cNvPr id="101" name="Google Shape;101;p2"/>
          <p:cNvSpPr txBox="1">
            <a:spLocks noGrp="1"/>
          </p:cNvSpPr>
          <p:nvPr>
            <p:ph type="title"/>
          </p:nvPr>
        </p:nvSpPr>
        <p:spPr>
          <a:xfrm>
            <a:off x="1251678" y="382385"/>
            <a:ext cx="10178322" cy="897775"/>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WHAT IS AN IA ?</a:t>
            </a:r>
            <a:endParaRPr/>
          </a:p>
        </p:txBody>
      </p:sp>
      <p:sp>
        <p:nvSpPr>
          <p:cNvPr id="102" name="Google Shape;102;p2"/>
          <p:cNvSpPr txBox="1">
            <a:spLocks noGrp="1"/>
          </p:cNvSpPr>
          <p:nvPr>
            <p:ph type="body" idx="1"/>
          </p:nvPr>
        </p:nvSpPr>
        <p:spPr>
          <a:xfrm>
            <a:off x="1251678" y="2342271"/>
            <a:ext cx="10178322" cy="3593591"/>
          </a:xfrm>
          <a:prstGeom prst="rect">
            <a:avLst/>
          </a:prstGeom>
          <a:noFill/>
          <a:ln>
            <a:noFill/>
          </a:ln>
        </p:spPr>
        <p:txBody>
          <a:bodyPr spcFirstLastPara="1" wrap="square" lIns="91425" tIns="45700" rIns="91425" bIns="45700" anchor="t" anchorCtr="0">
            <a:normAutofit fontScale="92500" lnSpcReduction="10000"/>
          </a:bodyPr>
          <a:lstStyle/>
          <a:p>
            <a:pPr marL="228600" lvl="0" indent="-228600" algn="l" rtl="0">
              <a:lnSpc>
                <a:spcPct val="110000"/>
              </a:lnSpc>
              <a:spcBef>
                <a:spcPts val="0"/>
              </a:spcBef>
              <a:spcAft>
                <a:spcPts val="0"/>
              </a:spcAft>
              <a:buSzPct val="100000"/>
              <a:buChar char="•"/>
            </a:pPr>
            <a:r>
              <a:rPr lang="en-IN" sz="2600"/>
              <a:t>IBDP has internal component for grading students in all their subjects.</a:t>
            </a:r>
            <a:endParaRPr/>
          </a:p>
          <a:p>
            <a:pPr marL="0" lvl="0" indent="0" algn="l" rtl="0">
              <a:lnSpc>
                <a:spcPct val="110000"/>
              </a:lnSpc>
              <a:spcBef>
                <a:spcPts val="700"/>
              </a:spcBef>
              <a:spcAft>
                <a:spcPts val="0"/>
              </a:spcAft>
              <a:buSzPct val="100000"/>
              <a:buNone/>
            </a:pPr>
            <a:endParaRPr sz="2600"/>
          </a:p>
          <a:p>
            <a:pPr marL="0" lvl="0" indent="0" algn="l" rtl="0">
              <a:lnSpc>
                <a:spcPct val="110000"/>
              </a:lnSpc>
              <a:spcBef>
                <a:spcPts val="700"/>
              </a:spcBef>
              <a:spcAft>
                <a:spcPts val="0"/>
              </a:spcAft>
              <a:buSzPct val="100000"/>
              <a:buNone/>
            </a:pPr>
            <a:endParaRPr sz="2600"/>
          </a:p>
          <a:p>
            <a:pPr marL="228600" lvl="0" indent="-228600" algn="l" rtl="0">
              <a:lnSpc>
                <a:spcPct val="110000"/>
              </a:lnSpc>
              <a:spcBef>
                <a:spcPts val="700"/>
              </a:spcBef>
              <a:spcAft>
                <a:spcPts val="0"/>
              </a:spcAft>
              <a:buSzPct val="100000"/>
              <a:buChar char="•"/>
            </a:pPr>
            <a:r>
              <a:rPr lang="en-IN" sz="2600"/>
              <a:t>IA – which stands for internal assessment is a compulsory component in all subjects.</a:t>
            </a:r>
            <a:endParaRPr/>
          </a:p>
          <a:p>
            <a:pPr marL="228600" lvl="0" indent="-75882" algn="l" rtl="0">
              <a:lnSpc>
                <a:spcPct val="110000"/>
              </a:lnSpc>
              <a:spcBef>
                <a:spcPts val="700"/>
              </a:spcBef>
              <a:spcAft>
                <a:spcPts val="0"/>
              </a:spcAft>
              <a:buSzPct val="100000"/>
              <a:buNone/>
            </a:pPr>
            <a:endParaRPr sz="2600"/>
          </a:p>
          <a:p>
            <a:pPr marL="0" lvl="0" indent="0" algn="l" rtl="0">
              <a:lnSpc>
                <a:spcPct val="110000"/>
              </a:lnSpc>
              <a:spcBef>
                <a:spcPts val="700"/>
              </a:spcBef>
              <a:spcAft>
                <a:spcPts val="0"/>
              </a:spcAft>
              <a:buSzPct val="100000"/>
              <a:buNone/>
            </a:pPr>
            <a:endParaRPr sz="2600"/>
          </a:p>
          <a:p>
            <a:pPr marL="228600" lvl="0" indent="-228600" algn="l" rtl="0">
              <a:lnSpc>
                <a:spcPct val="110000"/>
              </a:lnSpc>
              <a:spcBef>
                <a:spcPts val="700"/>
              </a:spcBef>
              <a:spcAft>
                <a:spcPts val="0"/>
              </a:spcAft>
              <a:buSzPct val="100000"/>
              <a:buChar char="•"/>
            </a:pPr>
            <a:r>
              <a:rPr lang="en-IN" sz="2600"/>
              <a:t>IA- Group 4 is a research work to be carried out by the students </a:t>
            </a:r>
            <a:endParaRPr/>
          </a:p>
          <a:p>
            <a:pPr marL="0" lvl="0" indent="0" algn="l" rtl="0">
              <a:lnSpc>
                <a:spcPct val="110000"/>
              </a:lnSpc>
              <a:spcBef>
                <a:spcPts val="700"/>
              </a:spcBef>
              <a:spcAft>
                <a:spcPts val="0"/>
              </a:spcAft>
              <a:buSzPct val="100000"/>
              <a:buNone/>
            </a:pP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02">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02">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2">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02">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02">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2">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02">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207"/>
        <p:cNvGrpSpPr/>
        <p:nvPr/>
      </p:nvGrpSpPr>
      <p:grpSpPr>
        <a:xfrm>
          <a:off x="0" y="0"/>
          <a:ext cx="0" cy="0"/>
          <a:chOff x="0" y="0"/>
          <a:chExt cx="0" cy="0"/>
        </a:xfrm>
      </p:grpSpPr>
      <p:sp>
        <p:nvSpPr>
          <p:cNvPr id="208" name="Google Shape;208;g38aef9f2b07_0_0"/>
          <p:cNvSpPr txBox="1">
            <a:spLocks noGrp="1"/>
          </p:cNvSpPr>
          <p:nvPr>
            <p:ph type="title"/>
          </p:nvPr>
        </p:nvSpPr>
        <p:spPr>
          <a:xfrm>
            <a:off x="1251677" y="382385"/>
            <a:ext cx="10506313" cy="869945"/>
          </a:xfrm>
          <a:prstGeom prst="rect">
            <a:avLst/>
          </a:prstGeom>
        </p:spPr>
        <p:txBody>
          <a:bodyPr spcFirstLastPara="1" wrap="square" lIns="91425" tIns="45700" rIns="91425" bIns="45700" anchor="t" anchorCtr="0">
            <a:normAutofit/>
          </a:bodyPr>
          <a:lstStyle/>
          <a:p>
            <a:pPr marL="0" lvl="0" indent="0" algn="l" rtl="0">
              <a:spcBef>
                <a:spcPts val="0"/>
              </a:spcBef>
              <a:spcAft>
                <a:spcPts val="0"/>
              </a:spcAft>
              <a:buNone/>
            </a:pPr>
            <a:r>
              <a:rPr lang="en-IN" sz="2400" dirty="0">
                <a:latin typeface="+mn-lt"/>
              </a:rPr>
              <a:t>EXTRACTS FROM SUBJECT REPORT </a:t>
            </a:r>
            <a:endParaRPr sz="2400" dirty="0">
              <a:latin typeface="+mn-lt"/>
            </a:endParaRPr>
          </a:p>
        </p:txBody>
      </p:sp>
      <p:sp>
        <p:nvSpPr>
          <p:cNvPr id="209" name="Google Shape;209;g38aef9f2b07_0_0"/>
          <p:cNvSpPr txBox="1">
            <a:spLocks noGrp="1"/>
          </p:cNvSpPr>
          <p:nvPr>
            <p:ph type="body" idx="1"/>
          </p:nvPr>
        </p:nvSpPr>
        <p:spPr>
          <a:xfrm>
            <a:off x="1251678" y="1149440"/>
            <a:ext cx="10763344" cy="5326175"/>
          </a:xfrm>
          <a:prstGeom prst="rect">
            <a:avLst/>
          </a:prstGeom>
        </p:spPr>
        <p:txBody>
          <a:bodyPr spcFirstLastPara="1" wrap="square" lIns="91425" tIns="45700" rIns="91425" bIns="45700" anchor="t" anchorCtr="0">
            <a:normAutofit fontScale="85000" lnSpcReduction="20000"/>
          </a:bodyPr>
          <a:lstStyle/>
          <a:p>
            <a:pPr lvl="0"/>
            <a:r>
              <a:rPr lang="en-US" b="1" dirty="0"/>
              <a:t>Report Writing</a:t>
            </a:r>
            <a:endParaRPr lang="en-IN" sz="1800" dirty="0"/>
          </a:p>
          <a:p>
            <a:pPr lvl="0"/>
            <a:r>
              <a:rPr lang="en-US" dirty="0"/>
              <a:t>Focus on the </a:t>
            </a:r>
            <a:r>
              <a:rPr lang="en-US" b="1" dirty="0"/>
              <a:t>descriptors for each strand</a:t>
            </a:r>
            <a:r>
              <a:rPr lang="en-US" dirty="0"/>
              <a:t>, not only the overall criterion statement.</a:t>
            </a:r>
            <a:endParaRPr lang="en-IN" sz="1800" dirty="0"/>
          </a:p>
          <a:p>
            <a:pPr lvl="0"/>
            <a:r>
              <a:rPr lang="en-US" dirty="0"/>
              <a:t>Maintain </a:t>
            </a:r>
            <a:r>
              <a:rPr lang="en-US" b="1" dirty="0"/>
              <a:t>consistent significant figures</a:t>
            </a:r>
            <a:r>
              <a:rPr lang="en-US" dirty="0"/>
              <a:t> and avoid unrealistic precision.</a:t>
            </a:r>
            <a:endParaRPr lang="en-IN" sz="1800" dirty="0"/>
          </a:p>
          <a:p>
            <a:pPr lvl="0"/>
            <a:r>
              <a:rPr lang="en-US" dirty="0"/>
              <a:t>For repeated measurements, the </a:t>
            </a:r>
            <a:r>
              <a:rPr lang="en-US" b="1" dirty="0"/>
              <a:t>minimum uncertainty equals the least count</a:t>
            </a:r>
            <a:r>
              <a:rPr lang="en-US" dirty="0"/>
              <a:t>—never zero.</a:t>
            </a:r>
            <a:endParaRPr lang="en-IN" sz="1800" dirty="0"/>
          </a:p>
          <a:p>
            <a:pPr lvl="0"/>
            <a:r>
              <a:rPr lang="en-US" b="1" dirty="0"/>
              <a:t>Use of Theory and Data</a:t>
            </a:r>
            <a:endParaRPr lang="en-IN" sz="1800" dirty="0"/>
          </a:p>
          <a:p>
            <a:pPr lvl="0"/>
            <a:r>
              <a:rPr lang="en-US" dirty="0"/>
              <a:t>Do </a:t>
            </a:r>
            <a:r>
              <a:rPr lang="en-US" b="1" dirty="0"/>
              <a:t>not re-derive standard textbook equations</a:t>
            </a:r>
            <a:r>
              <a:rPr lang="en-US" dirty="0"/>
              <a:t>; briefly state their meaning and intended use.</a:t>
            </a:r>
            <a:endParaRPr lang="en-IN" sz="1800" dirty="0"/>
          </a:p>
          <a:p>
            <a:pPr lvl="0"/>
            <a:r>
              <a:rPr lang="en-US" dirty="0"/>
              <a:t>Apply a </a:t>
            </a:r>
            <a:r>
              <a:rPr lang="en-US" b="1" dirty="0"/>
              <a:t>linear fit only when justified</a:t>
            </a:r>
            <a:r>
              <a:rPr lang="en-US" dirty="0"/>
              <a:t> by theory or dimensional analysis; use residuals to support or reject linearity.</a:t>
            </a:r>
            <a:endParaRPr lang="en-IN" sz="1800" dirty="0"/>
          </a:p>
          <a:p>
            <a:pPr lvl="0"/>
            <a:r>
              <a:rPr lang="en-US" dirty="0"/>
              <a:t>Avoid using </a:t>
            </a:r>
            <a:r>
              <a:rPr lang="en-US" b="1" dirty="0"/>
              <a:t>first and last data points</a:t>
            </a:r>
            <a:r>
              <a:rPr lang="en-US" dirty="0"/>
              <a:t> to determine gradient ranges, as this may yield contradictory conclusions.</a:t>
            </a:r>
            <a:endParaRPr lang="en-IN" sz="1800" dirty="0"/>
          </a:p>
          <a:p>
            <a:pPr lvl="0"/>
            <a:r>
              <a:rPr lang="en-US" dirty="0"/>
              <a:t>Provide clear justification when </a:t>
            </a:r>
            <a:r>
              <a:rPr lang="en-US" b="1" dirty="0"/>
              <a:t>rejecting outliers</a:t>
            </a:r>
            <a:r>
              <a:rPr lang="en-US" dirty="0"/>
              <a:t>—do not exclude data merely to improve results.</a:t>
            </a:r>
            <a:r>
              <a:rPr lang="en-US" b="1" dirty="0"/>
              <a:t> Presentation and Formatting</a:t>
            </a:r>
            <a:endParaRPr lang="en-IN" sz="1800" dirty="0"/>
          </a:p>
          <a:p>
            <a:pPr lvl="0"/>
            <a:r>
              <a:rPr lang="en-US" dirty="0"/>
              <a:t>Ensure the </a:t>
            </a:r>
            <a:r>
              <a:rPr lang="en-US" b="1" dirty="0"/>
              <a:t>first page</a:t>
            </a:r>
            <a:r>
              <a:rPr lang="en-US" dirty="0"/>
              <a:t> includes:</a:t>
            </a:r>
            <a:endParaRPr lang="en-IN" sz="1800" dirty="0"/>
          </a:p>
          <a:p>
            <a:pPr lvl="1"/>
            <a:r>
              <a:rPr lang="en-US" dirty="0"/>
              <a:t>Word count</a:t>
            </a:r>
            <a:endParaRPr lang="en-IN" sz="1600" dirty="0"/>
          </a:p>
          <a:p>
            <a:pPr lvl="1"/>
            <a:r>
              <a:rPr lang="en-US" dirty="0"/>
              <a:t>Candidate ID</a:t>
            </a:r>
            <a:endParaRPr lang="en-IN" sz="1600" dirty="0"/>
          </a:p>
          <a:p>
            <a:pPr lvl="1"/>
            <a:r>
              <a:rPr lang="en-US" dirty="0"/>
              <a:t>Descriptive title</a:t>
            </a:r>
            <a:endParaRPr lang="en-IN" sz="1600" dirty="0"/>
          </a:p>
          <a:p>
            <a:pPr lvl="1"/>
            <a:r>
              <a:rPr lang="en-US" dirty="0"/>
              <a:t>Page numbers</a:t>
            </a:r>
            <a:endParaRPr lang="en-IN" sz="1600" dirty="0"/>
          </a:p>
          <a:p>
            <a:pPr lvl="0"/>
            <a:r>
              <a:rPr lang="en-US" dirty="0"/>
              <a:t>Maintain a clear, logical, and concise structure throughout the report.</a:t>
            </a:r>
            <a:endParaRPr lang="en-IN" dirty="0"/>
          </a:p>
          <a:p>
            <a:endParaRPr lang="en-US" dirty="0">
              <a:latin typeface="Arial" panose="020B0604020202020204" pitchFamily="34" charset="0"/>
              <a:cs typeface="Arial" panose="020B0604020202020204" pitchFamily="34" charset="0"/>
            </a:endParaRPr>
          </a:p>
          <a:p>
            <a:pPr marL="0" lvl="0" indent="0" algn="l" rtl="0">
              <a:spcBef>
                <a:spcPts val="700"/>
              </a:spcBef>
              <a:spcAft>
                <a:spcPts val="0"/>
              </a:spcAft>
              <a:buClr>
                <a:schemeClr val="dk1"/>
              </a:buClr>
              <a:buSzPct val="55000"/>
              <a:buFont typeface="Arial"/>
              <a:buNone/>
            </a:pPr>
            <a:endParaRPr dirty="0"/>
          </a:p>
          <a:p>
            <a:pPr marL="0" lvl="0" indent="0" algn="l" rtl="0">
              <a:spcBef>
                <a:spcPts val="700"/>
              </a:spcBef>
              <a:spcAft>
                <a:spcPts val="0"/>
              </a:spcAft>
              <a:buNone/>
            </a:pPr>
            <a:endParaRPr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Google Shape;107;p3"/>
          <p:cNvSpPr txBox="1">
            <a:spLocks noGrp="1"/>
          </p:cNvSpPr>
          <p:nvPr>
            <p:ph type="title"/>
          </p:nvPr>
        </p:nvSpPr>
        <p:spPr>
          <a:xfrm>
            <a:off x="1251678" y="382385"/>
            <a:ext cx="10178322" cy="799301"/>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PREREQUISITE FOR AN IA</a:t>
            </a:r>
            <a:endParaRPr/>
          </a:p>
        </p:txBody>
      </p:sp>
      <p:sp>
        <p:nvSpPr>
          <p:cNvPr id="108" name="Google Shape;108;p3"/>
          <p:cNvSpPr txBox="1">
            <a:spLocks noGrp="1"/>
          </p:cNvSpPr>
          <p:nvPr>
            <p:ph type="body" idx="1"/>
          </p:nvPr>
        </p:nvSpPr>
        <p:spPr>
          <a:xfrm>
            <a:off x="838200" y="1319187"/>
            <a:ext cx="10515600" cy="4842461"/>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000"/>
              <a:buChar char="•"/>
            </a:pPr>
            <a:r>
              <a:rPr lang="en-IN"/>
              <a:t>AN IA in group 4 should follow all the below criteria</a:t>
            </a:r>
            <a:endParaRPr/>
          </a:p>
          <a:p>
            <a:pPr marL="0" lvl="0" indent="0" algn="l" rtl="0">
              <a:lnSpc>
                <a:spcPct val="110000"/>
              </a:lnSpc>
              <a:spcBef>
                <a:spcPts val="700"/>
              </a:spcBef>
              <a:spcAft>
                <a:spcPts val="0"/>
              </a:spcAft>
              <a:buSzPts val="2000"/>
              <a:buNone/>
            </a:pPr>
            <a:endParaRPr/>
          </a:p>
          <a:p>
            <a:pPr marL="514350" lvl="0" indent="-514350" algn="l" rtl="0">
              <a:lnSpc>
                <a:spcPct val="110000"/>
              </a:lnSpc>
              <a:spcBef>
                <a:spcPts val="700"/>
              </a:spcBef>
              <a:spcAft>
                <a:spcPts val="0"/>
              </a:spcAft>
              <a:buSzPts val="2000"/>
              <a:buAutoNum type="arabicPeriod"/>
            </a:pPr>
            <a:r>
              <a:rPr lang="en-IN"/>
              <a:t>Time taken to complete the IA should not be more than 10 hours,  This includes research work and presentation of the IA.</a:t>
            </a:r>
            <a:endParaRPr/>
          </a:p>
          <a:p>
            <a:pPr marL="0" lvl="0" indent="0" algn="l" rtl="0">
              <a:lnSpc>
                <a:spcPct val="110000"/>
              </a:lnSpc>
              <a:spcBef>
                <a:spcPts val="700"/>
              </a:spcBef>
              <a:spcAft>
                <a:spcPts val="0"/>
              </a:spcAft>
              <a:buSzPts val="2000"/>
              <a:buNone/>
            </a:pPr>
            <a:endParaRPr/>
          </a:p>
          <a:p>
            <a:pPr marL="0" lvl="0" indent="0" algn="l" rtl="0">
              <a:lnSpc>
                <a:spcPct val="110000"/>
              </a:lnSpc>
              <a:spcBef>
                <a:spcPts val="700"/>
              </a:spcBef>
              <a:spcAft>
                <a:spcPts val="0"/>
              </a:spcAft>
              <a:buSzPts val="2000"/>
              <a:buNone/>
            </a:pPr>
            <a:r>
              <a:rPr lang="en-IN"/>
              <a:t>2. IB has prescribed 10 experiments which have to be performed during the course of two years , these experiments can’t be directly submitted as IA. However, one can manipulate variables, experimental procedure or and add an extra variable to the prescribed experiments to convert them into an IA.</a:t>
            </a:r>
            <a:endParaRPr/>
          </a:p>
          <a:p>
            <a:pPr marL="0" lvl="0" indent="0" algn="l" rtl="0">
              <a:lnSpc>
                <a:spcPct val="110000"/>
              </a:lnSpc>
              <a:spcBef>
                <a:spcPts val="700"/>
              </a:spcBef>
              <a:spcAft>
                <a:spcPts val="0"/>
              </a:spcAft>
              <a:buSzPts val="2000"/>
              <a:buNone/>
            </a:pPr>
            <a:endParaRPr/>
          </a:p>
          <a:p>
            <a:pPr marL="0" lvl="0" indent="0" algn="l" rtl="0">
              <a:lnSpc>
                <a:spcPct val="110000"/>
              </a:lnSpc>
              <a:spcBef>
                <a:spcPts val="700"/>
              </a:spcBef>
              <a:spcAft>
                <a:spcPts val="0"/>
              </a:spcAft>
              <a:buSzPts val="2000"/>
              <a:buNone/>
            </a:pPr>
            <a:r>
              <a:rPr lang="en-IN"/>
              <a:t>3. IA should not be more than 3000 words. ( Don’t count data tables)</a:t>
            </a:r>
            <a:endParaRPr/>
          </a:p>
          <a:p>
            <a:pPr marL="0" lvl="0" indent="0" algn="l" rtl="0">
              <a:lnSpc>
                <a:spcPct val="110000"/>
              </a:lnSpc>
              <a:spcBef>
                <a:spcPts val="700"/>
              </a:spcBef>
              <a:spcAft>
                <a:spcPts val="0"/>
              </a:spcAft>
              <a:buSzPts val="2000"/>
              <a:buNone/>
            </a:pPr>
            <a:endParaRPr/>
          </a:p>
          <a:p>
            <a:pPr marL="0" lvl="0" indent="0" algn="l" rtl="0">
              <a:lnSpc>
                <a:spcPct val="110000"/>
              </a:lnSpc>
              <a:spcBef>
                <a:spcPts val="700"/>
              </a:spcBef>
              <a:spcAft>
                <a:spcPts val="0"/>
              </a:spcAft>
              <a:buSzPts val="2000"/>
              <a:buNone/>
            </a:pPr>
            <a:endParaRPr/>
          </a:p>
          <a:p>
            <a:pPr marL="0" lvl="0" indent="0" algn="l" rtl="0">
              <a:lnSpc>
                <a:spcPct val="110000"/>
              </a:lnSpc>
              <a:spcBef>
                <a:spcPts val="700"/>
              </a:spcBef>
              <a:spcAft>
                <a:spcPts val="0"/>
              </a:spcAft>
              <a:buSzPts val="2000"/>
              <a:buNone/>
            </a:pP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8">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08">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0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8">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08">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08">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8">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08">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08">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08">
                                            <p:txEl>
                                              <p:pRg st="9" end="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Google Shape;113;p4"/>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CONTD…</a:t>
            </a:r>
            <a:endParaRPr/>
          </a:p>
        </p:txBody>
      </p:sp>
      <p:sp>
        <p:nvSpPr>
          <p:cNvPr id="114" name="Google Shape;114;p4"/>
          <p:cNvSpPr txBox="1">
            <a:spLocks noGrp="1"/>
          </p:cNvSpPr>
          <p:nvPr>
            <p:ph type="body" idx="1"/>
          </p:nvPr>
        </p:nvSpPr>
        <p:spPr>
          <a:xfrm>
            <a:off x="1251678" y="2286001"/>
            <a:ext cx="10178322" cy="3593591"/>
          </a:xfrm>
          <a:prstGeom prst="rect">
            <a:avLst/>
          </a:prstGeom>
          <a:noFill/>
          <a:ln>
            <a:noFill/>
          </a:ln>
        </p:spPr>
        <p:txBody>
          <a:bodyPr spcFirstLastPara="1" wrap="square" lIns="91425" tIns="45700" rIns="91425" bIns="45700" anchor="t" anchorCtr="0">
            <a:normAutofit lnSpcReduction="10000"/>
          </a:bodyPr>
          <a:lstStyle/>
          <a:p>
            <a:pPr marL="0" lvl="0" indent="0" algn="l" rtl="0">
              <a:lnSpc>
                <a:spcPct val="110000"/>
              </a:lnSpc>
              <a:spcBef>
                <a:spcPts val="0"/>
              </a:spcBef>
              <a:spcAft>
                <a:spcPts val="0"/>
              </a:spcAft>
              <a:buSzPts val="2000"/>
              <a:buNone/>
            </a:pPr>
            <a:r>
              <a:rPr lang="en-IN"/>
              <a:t>4. No fix guidelines are given on the format of presentation like which font to use, font size…. But whatever the students uses it should be readable and presentable . Preferable should be Times new roman with 12 as font size.</a:t>
            </a:r>
            <a:endParaRPr/>
          </a:p>
          <a:p>
            <a:pPr marL="0" lvl="0" indent="0" algn="l" rtl="0">
              <a:lnSpc>
                <a:spcPct val="110000"/>
              </a:lnSpc>
              <a:spcBef>
                <a:spcPts val="700"/>
              </a:spcBef>
              <a:spcAft>
                <a:spcPts val="0"/>
              </a:spcAft>
              <a:buSzPts val="2000"/>
              <a:buNone/>
            </a:pPr>
            <a:endParaRPr/>
          </a:p>
          <a:p>
            <a:pPr marL="0" lvl="0" indent="0" algn="l" rtl="0">
              <a:lnSpc>
                <a:spcPct val="110000"/>
              </a:lnSpc>
              <a:spcBef>
                <a:spcPts val="700"/>
              </a:spcBef>
              <a:spcAft>
                <a:spcPts val="0"/>
              </a:spcAft>
              <a:buSzPts val="2000"/>
              <a:buNone/>
            </a:pPr>
            <a:r>
              <a:rPr lang="en-IN"/>
              <a:t>5. The topic for IA should preferably be directly inspired from IBDP prescribed syllabus for HL and SL.</a:t>
            </a:r>
            <a:endParaRPr/>
          </a:p>
          <a:p>
            <a:pPr marL="0" lvl="0" indent="0" algn="l" rtl="0">
              <a:lnSpc>
                <a:spcPct val="110000"/>
              </a:lnSpc>
              <a:spcBef>
                <a:spcPts val="700"/>
              </a:spcBef>
              <a:spcAft>
                <a:spcPts val="0"/>
              </a:spcAft>
              <a:buSzPts val="2000"/>
              <a:buNone/>
            </a:pPr>
            <a:endParaRPr/>
          </a:p>
          <a:p>
            <a:pPr marL="0" lvl="0" indent="0" algn="l" rtl="0">
              <a:lnSpc>
                <a:spcPct val="110000"/>
              </a:lnSpc>
              <a:spcBef>
                <a:spcPts val="700"/>
              </a:spcBef>
              <a:spcAft>
                <a:spcPts val="0"/>
              </a:spcAft>
              <a:buSzPts val="2000"/>
              <a:buNone/>
            </a:pPr>
            <a:r>
              <a:rPr lang="en-IN"/>
              <a:t>6. Academic honesty should at the top of priority through out the IA presentation. Proper citation style is a must.  Also please keep a record of </a:t>
            </a:r>
            <a:r>
              <a:rPr lang="en-IN">
                <a:solidFill>
                  <a:srgbClr val="FF0000"/>
                </a:solidFill>
              </a:rPr>
              <a:t>“ DATE OF ACCESS” </a:t>
            </a:r>
            <a:r>
              <a:rPr lang="en-IN"/>
              <a:t>of the source ( especially online source, as it may change over a period of time.</a:t>
            </a:r>
            <a:endParaRPr/>
          </a:p>
          <a:p>
            <a:pPr marL="228600" lvl="0" indent="-101600" algn="l" rtl="0">
              <a:lnSpc>
                <a:spcPct val="110000"/>
              </a:lnSpc>
              <a:spcBef>
                <a:spcPts val="700"/>
              </a:spcBef>
              <a:spcAft>
                <a:spcPts val="0"/>
              </a:spcAft>
              <a:buSzPts val="2000"/>
              <a:buNone/>
            </a:pP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1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14">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14">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14">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1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18"/>
        <p:cNvGrpSpPr/>
        <p:nvPr/>
      </p:nvGrpSpPr>
      <p:grpSpPr>
        <a:xfrm>
          <a:off x="0" y="0"/>
          <a:ext cx="0" cy="0"/>
          <a:chOff x="0" y="0"/>
          <a:chExt cx="0" cy="0"/>
        </a:xfrm>
      </p:grpSpPr>
      <p:sp>
        <p:nvSpPr>
          <p:cNvPr id="119" name="Google Shape;119;p5"/>
          <p:cNvSpPr txBox="1">
            <a:spLocks noGrp="1"/>
          </p:cNvSpPr>
          <p:nvPr>
            <p:ph type="title"/>
          </p:nvPr>
        </p:nvSpPr>
        <p:spPr>
          <a:xfrm>
            <a:off x="239151" y="308854"/>
            <a:ext cx="11114649" cy="1325563"/>
          </a:xfrm>
          <a:prstGeom prst="rect">
            <a:avLst/>
          </a:prstGeom>
          <a:noFill/>
          <a:ln>
            <a:noFill/>
          </a:ln>
        </p:spPr>
        <p:txBody>
          <a:bodyPr spcFirstLastPara="1" wrap="square" lIns="91425" tIns="45700" rIns="91425" bIns="45700" anchor="t" anchorCtr="0">
            <a:normAutofit fontScale="90000"/>
          </a:bodyPr>
          <a:lstStyle/>
          <a:p>
            <a:pPr marL="0" lvl="0" indent="0" algn="l" rtl="0">
              <a:lnSpc>
                <a:spcPct val="90000"/>
              </a:lnSpc>
              <a:spcBef>
                <a:spcPts val="0"/>
              </a:spcBef>
              <a:spcAft>
                <a:spcPts val="0"/>
              </a:spcAft>
              <a:buClr>
                <a:schemeClr val="dk2"/>
              </a:buClr>
              <a:buSzPct val="100000"/>
              <a:buFont typeface="Impact"/>
              <a:buNone/>
            </a:pPr>
            <a:r>
              <a:rPr lang="en-IN"/>
              <a:t>     WHAT KIND OF RESEARCH WORK CAN BE </a:t>
            </a:r>
            <a:br>
              <a:rPr lang="en-IN"/>
            </a:br>
            <a:r>
              <a:rPr lang="en-IN"/>
              <a:t>       DONE FOR IA ?</a:t>
            </a:r>
            <a:endParaRPr/>
          </a:p>
        </p:txBody>
      </p:sp>
      <p:sp>
        <p:nvSpPr>
          <p:cNvPr id="120" name="Google Shape;120;p5"/>
          <p:cNvSpPr txBox="1">
            <a:spLocks noGrp="1"/>
          </p:cNvSpPr>
          <p:nvPr>
            <p:ph type="body" idx="1"/>
          </p:nvPr>
        </p:nvSpPr>
        <p:spPr>
          <a:xfrm>
            <a:off x="1125415" y="1491175"/>
            <a:ext cx="10827434" cy="5233182"/>
          </a:xfrm>
          <a:prstGeom prst="rect">
            <a:avLst/>
          </a:prstGeom>
          <a:noFill/>
          <a:ln>
            <a:noFill/>
          </a:ln>
        </p:spPr>
        <p:txBody>
          <a:bodyPr spcFirstLastPara="1" wrap="square" lIns="91425" tIns="45700" rIns="91425" bIns="45700" anchor="t" anchorCtr="0">
            <a:normAutofit/>
          </a:bodyPr>
          <a:lstStyle/>
          <a:p>
            <a:pPr marL="228600" lvl="0" indent="-101600" algn="l" rtl="0">
              <a:lnSpc>
                <a:spcPct val="110000"/>
              </a:lnSpc>
              <a:spcBef>
                <a:spcPts val="0"/>
              </a:spcBef>
              <a:spcAft>
                <a:spcPts val="0"/>
              </a:spcAft>
              <a:buSzPts val="2000"/>
              <a:buNone/>
            </a:pPr>
            <a:endParaRPr/>
          </a:p>
          <a:p>
            <a:pPr marL="228600" lvl="0" indent="-228600" algn="l" rtl="0">
              <a:lnSpc>
                <a:spcPct val="110000"/>
              </a:lnSpc>
              <a:spcBef>
                <a:spcPts val="700"/>
              </a:spcBef>
              <a:spcAft>
                <a:spcPts val="0"/>
              </a:spcAft>
              <a:buSzPts val="2000"/>
              <a:buChar char="•"/>
            </a:pPr>
            <a:r>
              <a:rPr lang="en-IN"/>
              <a:t>EXPERIMENTAL RESEARCH </a:t>
            </a:r>
            <a:endParaRPr/>
          </a:p>
          <a:p>
            <a:pPr marL="228600" lvl="0" indent="-228600" algn="l" rtl="0">
              <a:lnSpc>
                <a:spcPct val="110000"/>
              </a:lnSpc>
              <a:spcBef>
                <a:spcPts val="700"/>
              </a:spcBef>
              <a:spcAft>
                <a:spcPts val="0"/>
              </a:spcAft>
              <a:buSzPts val="2000"/>
              <a:buChar char="•"/>
            </a:pPr>
            <a:r>
              <a:rPr lang="en-IN"/>
              <a:t>SECONDARY DATA RESEARCH</a:t>
            </a:r>
            <a:endParaRPr/>
          </a:p>
          <a:p>
            <a:pPr marL="228600" lvl="0" indent="-228600" algn="l" rtl="0">
              <a:lnSpc>
                <a:spcPct val="110000"/>
              </a:lnSpc>
              <a:spcBef>
                <a:spcPts val="700"/>
              </a:spcBef>
              <a:spcAft>
                <a:spcPts val="0"/>
              </a:spcAft>
              <a:buSzPts val="2000"/>
              <a:buChar char="•"/>
            </a:pPr>
            <a:r>
              <a:rPr lang="en-IN"/>
              <a:t>SIMULATION RESEARCH</a:t>
            </a:r>
            <a:endParaRPr/>
          </a:p>
          <a:p>
            <a:pPr marL="228600" lvl="0" indent="-228600" algn="l" rtl="0">
              <a:lnSpc>
                <a:spcPct val="110000"/>
              </a:lnSpc>
              <a:spcBef>
                <a:spcPts val="700"/>
              </a:spcBef>
              <a:spcAft>
                <a:spcPts val="0"/>
              </a:spcAft>
              <a:buSzPts val="2000"/>
              <a:buChar char="•"/>
            </a:pPr>
            <a:r>
              <a:rPr lang="en-IN"/>
              <a:t>THEORITICAL RESEARCH </a:t>
            </a:r>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24"/>
        <p:cNvGrpSpPr/>
        <p:nvPr/>
      </p:nvGrpSpPr>
      <p:grpSpPr>
        <a:xfrm>
          <a:off x="0" y="0"/>
          <a:ext cx="0" cy="0"/>
          <a:chOff x="0" y="0"/>
          <a:chExt cx="0" cy="0"/>
        </a:xfrm>
      </p:grpSpPr>
      <p:sp>
        <p:nvSpPr>
          <p:cNvPr id="125" name="Google Shape;125;p6"/>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EXPERIMENTAL RESEARCH :</a:t>
            </a:r>
            <a:endParaRPr/>
          </a:p>
        </p:txBody>
      </p:sp>
      <p:sp>
        <p:nvSpPr>
          <p:cNvPr id="126" name="Google Shape;126;p6"/>
          <p:cNvSpPr txBox="1">
            <a:spLocks noGrp="1"/>
          </p:cNvSpPr>
          <p:nvPr>
            <p:ph type="body" idx="1"/>
          </p:nvPr>
        </p:nvSpPr>
        <p:spPr>
          <a:xfrm>
            <a:off x="1251678" y="2286001"/>
            <a:ext cx="10178322" cy="3593591"/>
          </a:xfrm>
          <a:prstGeom prst="rect">
            <a:avLst/>
          </a:prstGeom>
          <a:noFill/>
          <a:ln>
            <a:noFill/>
          </a:ln>
        </p:spPr>
        <p:txBody>
          <a:bodyPr spcFirstLastPara="1" wrap="square" lIns="91425" tIns="45700" rIns="91425" bIns="45700" anchor="t" anchorCtr="0">
            <a:normAutofit lnSpcReduction="10000"/>
          </a:bodyPr>
          <a:lstStyle/>
          <a:p>
            <a:pPr marL="228600" lvl="0" indent="-228600" algn="l" rtl="0">
              <a:lnSpc>
                <a:spcPct val="110000"/>
              </a:lnSpc>
              <a:spcBef>
                <a:spcPts val="0"/>
              </a:spcBef>
              <a:spcAft>
                <a:spcPts val="0"/>
              </a:spcAft>
              <a:buSzPts val="2000"/>
              <a:buChar char="•"/>
            </a:pPr>
            <a:r>
              <a:rPr lang="en-IN"/>
              <a:t>IT SHOULD BE A HANDS ON EXPERIMENT.</a:t>
            </a:r>
            <a:endParaRPr/>
          </a:p>
          <a:p>
            <a:pPr marL="0" lvl="0" indent="0" algn="l" rtl="0">
              <a:lnSpc>
                <a:spcPct val="110000"/>
              </a:lnSpc>
              <a:spcBef>
                <a:spcPts val="700"/>
              </a:spcBef>
              <a:spcAft>
                <a:spcPts val="0"/>
              </a:spcAft>
              <a:buSzPts val="2000"/>
              <a:buNone/>
            </a:pPr>
            <a:endParaRPr/>
          </a:p>
          <a:p>
            <a:pPr marL="228600" lvl="0" indent="-228600" algn="l" rtl="0">
              <a:lnSpc>
                <a:spcPct val="110000"/>
              </a:lnSpc>
              <a:spcBef>
                <a:spcPts val="700"/>
              </a:spcBef>
              <a:spcAft>
                <a:spcPts val="0"/>
              </a:spcAft>
              <a:buSzPts val="2000"/>
              <a:buChar char="•"/>
            </a:pPr>
            <a:r>
              <a:rPr lang="en-IN"/>
              <a:t>IT IS ADVISED AND APPRECIATED THE USE OF DIGITAL INSTRUMENTAION ( LIKE LOGGER PRO) TO COLLECT THE DATA.</a:t>
            </a:r>
            <a:endParaRPr/>
          </a:p>
          <a:p>
            <a:pPr marL="0" lvl="0" indent="0" algn="l" rtl="0">
              <a:lnSpc>
                <a:spcPct val="110000"/>
              </a:lnSpc>
              <a:spcBef>
                <a:spcPts val="700"/>
              </a:spcBef>
              <a:spcAft>
                <a:spcPts val="0"/>
              </a:spcAft>
              <a:buSzPts val="2000"/>
              <a:buNone/>
            </a:pPr>
            <a:endParaRPr/>
          </a:p>
          <a:p>
            <a:pPr marL="228600" lvl="0" indent="-228600" algn="l" rtl="0">
              <a:lnSpc>
                <a:spcPct val="110000"/>
              </a:lnSpc>
              <a:spcBef>
                <a:spcPts val="700"/>
              </a:spcBef>
              <a:spcAft>
                <a:spcPts val="0"/>
              </a:spcAft>
              <a:buSzPts val="2000"/>
              <a:buChar char="•"/>
            </a:pPr>
            <a:r>
              <a:rPr lang="en-IN"/>
              <a:t>IT SHOULD NOT BE DAGENEROUS TO YOURSELF OR ENVIORNMENT IN ANY KIND ( SAFETY HAZARDS)</a:t>
            </a:r>
            <a:endParaRPr/>
          </a:p>
          <a:p>
            <a:pPr marL="228600" lvl="0" indent="-101600" algn="l" rtl="0">
              <a:lnSpc>
                <a:spcPct val="110000"/>
              </a:lnSpc>
              <a:spcBef>
                <a:spcPts val="700"/>
              </a:spcBef>
              <a:spcAft>
                <a:spcPts val="0"/>
              </a:spcAft>
              <a:buSzPts val="2000"/>
              <a:buNone/>
            </a:pPr>
            <a:endParaRPr/>
          </a:p>
          <a:p>
            <a:pPr marL="228600" lvl="0" indent="-228600" algn="l" rtl="0">
              <a:lnSpc>
                <a:spcPct val="110000"/>
              </a:lnSpc>
              <a:spcBef>
                <a:spcPts val="700"/>
              </a:spcBef>
              <a:spcAft>
                <a:spcPts val="0"/>
              </a:spcAft>
              <a:buSzPts val="2000"/>
              <a:buChar char="•"/>
            </a:pPr>
            <a:r>
              <a:rPr lang="en-IN"/>
              <a:t>PHOTOGRAPHIC EVIDENCE OF THE EXPERIMENTAL INSTRUMENTATION IS A MUST.</a:t>
            </a:r>
            <a:endParaRPr/>
          </a:p>
          <a:p>
            <a:pPr marL="0" lvl="0" indent="0" algn="l" rtl="0">
              <a:lnSpc>
                <a:spcPct val="110000"/>
              </a:lnSpc>
              <a:spcBef>
                <a:spcPts val="700"/>
              </a:spcBef>
              <a:spcAft>
                <a:spcPts val="0"/>
              </a:spcAft>
              <a:buSzPts val="2000"/>
              <a:buNone/>
            </a:pP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26">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26">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26">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6">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26">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26">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26">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26">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30"/>
        <p:cNvGrpSpPr/>
        <p:nvPr/>
      </p:nvGrpSpPr>
      <p:grpSpPr>
        <a:xfrm>
          <a:off x="0" y="0"/>
          <a:ext cx="0" cy="0"/>
          <a:chOff x="0" y="0"/>
          <a:chExt cx="0" cy="0"/>
        </a:xfrm>
      </p:grpSpPr>
      <p:sp>
        <p:nvSpPr>
          <p:cNvPr id="131" name="Google Shape;131;p7"/>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SECONDARY DATA RESEARCH</a:t>
            </a:r>
            <a:endParaRPr/>
          </a:p>
        </p:txBody>
      </p:sp>
      <p:sp>
        <p:nvSpPr>
          <p:cNvPr id="132" name="Google Shape;132;p7"/>
          <p:cNvSpPr txBox="1">
            <a:spLocks noGrp="1"/>
          </p:cNvSpPr>
          <p:nvPr>
            <p:ph type="body" idx="1"/>
          </p:nvPr>
        </p:nvSpPr>
        <p:spPr>
          <a:xfrm>
            <a:off x="1251678" y="2286001"/>
            <a:ext cx="10178322" cy="3593591"/>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000"/>
              <a:buChar char="•"/>
            </a:pPr>
            <a:r>
              <a:rPr lang="en-IN"/>
              <a:t>ITS BASICALLY BORROWING THE DATA COLLECTED BY OTHER’S AND PROCESSING,CONCLUDING AND EVALUATING THE DATA.</a:t>
            </a:r>
            <a:endParaRPr/>
          </a:p>
          <a:p>
            <a:pPr marL="0" lvl="0" indent="0" algn="l" rtl="0">
              <a:lnSpc>
                <a:spcPct val="110000"/>
              </a:lnSpc>
              <a:spcBef>
                <a:spcPts val="700"/>
              </a:spcBef>
              <a:spcAft>
                <a:spcPts val="0"/>
              </a:spcAft>
              <a:buSzPts val="2000"/>
              <a:buNone/>
            </a:pPr>
            <a:endParaRPr/>
          </a:p>
          <a:p>
            <a:pPr marL="228600" lvl="0" indent="-228600" algn="l" rtl="0">
              <a:lnSpc>
                <a:spcPct val="110000"/>
              </a:lnSpc>
              <a:spcBef>
                <a:spcPts val="700"/>
              </a:spcBef>
              <a:spcAft>
                <a:spcPts val="0"/>
              </a:spcAft>
              <a:buSzPts val="2000"/>
              <a:buChar char="•"/>
            </a:pPr>
            <a:r>
              <a:rPr lang="en-IN"/>
              <a:t>MAKE SURE THE DATA IS COLLECTED FROM AN AUTHENTIC SOURCE  FOR E.G RESEARCH INSTITUTE WEBSITE, GOVERNMENT WEBSITE.</a:t>
            </a:r>
            <a:endParaRPr/>
          </a:p>
          <a:p>
            <a:pPr marL="228600" lvl="0" indent="-101600" algn="l" rtl="0">
              <a:lnSpc>
                <a:spcPct val="110000"/>
              </a:lnSpc>
              <a:spcBef>
                <a:spcPts val="700"/>
              </a:spcBef>
              <a:spcAft>
                <a:spcPts val="0"/>
              </a:spcAft>
              <a:buSzPts val="2000"/>
              <a:buNone/>
            </a:pPr>
            <a:endParaRPr/>
          </a:p>
          <a:p>
            <a:pPr marL="228600" lvl="0" indent="-228600" algn="l" rtl="0">
              <a:lnSpc>
                <a:spcPct val="110000"/>
              </a:lnSpc>
              <a:spcBef>
                <a:spcPts val="700"/>
              </a:spcBef>
              <a:spcAft>
                <a:spcPts val="0"/>
              </a:spcAft>
              <a:buSzPts val="2000"/>
              <a:buChar char="•"/>
            </a:pPr>
            <a:r>
              <a:rPr lang="en-IN"/>
              <a:t>IT IS ADVISED TO THAT THE STUDENTS SHOULD BE HAVING A GOOD CONTROL OVER MATHEMATICS AND STATISTICS TO SELECT SUCH KIND OF RESEARCH WORK.</a:t>
            </a:r>
            <a:endParaRPr/>
          </a:p>
          <a:p>
            <a:pPr marL="228600" lvl="0" indent="-101600" algn="l" rtl="0">
              <a:lnSpc>
                <a:spcPct val="110000"/>
              </a:lnSpc>
              <a:spcBef>
                <a:spcPts val="700"/>
              </a:spcBef>
              <a:spcAft>
                <a:spcPts val="0"/>
              </a:spcAft>
              <a:buSzPts val="2000"/>
              <a:buNone/>
            </a:pPr>
            <a:endParaRPr/>
          </a:p>
          <a:p>
            <a:pPr marL="0" lvl="0" indent="0" algn="l" rtl="0">
              <a:lnSpc>
                <a:spcPct val="110000"/>
              </a:lnSpc>
              <a:spcBef>
                <a:spcPts val="700"/>
              </a:spcBef>
              <a:spcAft>
                <a:spcPts val="0"/>
              </a:spcAft>
              <a:buSzPts val="2000"/>
              <a:buNone/>
            </a:pP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2">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2">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32">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32">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32">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32">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36"/>
        <p:cNvGrpSpPr/>
        <p:nvPr/>
      </p:nvGrpSpPr>
      <p:grpSpPr>
        <a:xfrm>
          <a:off x="0" y="0"/>
          <a:ext cx="0" cy="0"/>
          <a:chOff x="0" y="0"/>
          <a:chExt cx="0" cy="0"/>
        </a:xfrm>
      </p:grpSpPr>
      <p:sp>
        <p:nvSpPr>
          <p:cNvPr id="137" name="Google Shape;137;p8"/>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SIMULATION BASED RESEARCH</a:t>
            </a:r>
            <a:endParaRPr/>
          </a:p>
        </p:txBody>
      </p:sp>
      <p:sp>
        <p:nvSpPr>
          <p:cNvPr id="138" name="Google Shape;138;p8"/>
          <p:cNvSpPr txBox="1">
            <a:spLocks noGrp="1"/>
          </p:cNvSpPr>
          <p:nvPr>
            <p:ph type="body" idx="1"/>
          </p:nvPr>
        </p:nvSpPr>
        <p:spPr>
          <a:xfrm>
            <a:off x="1251678" y="2286001"/>
            <a:ext cx="10178322" cy="3593591"/>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000"/>
              <a:buChar char="•"/>
            </a:pPr>
            <a:r>
              <a:rPr lang="en-IN"/>
              <a:t>IT IS GENERALLY A JAVA BASED VIRTUAL LAB AVAILABLE ON THE INTERNET. FOR E.G PHET SIMULATIONS,OPHYSICS.COM….</a:t>
            </a:r>
            <a:endParaRPr/>
          </a:p>
          <a:p>
            <a:pPr marL="228600" lvl="0" indent="-101600" algn="l" rtl="0">
              <a:lnSpc>
                <a:spcPct val="110000"/>
              </a:lnSpc>
              <a:spcBef>
                <a:spcPts val="700"/>
              </a:spcBef>
              <a:spcAft>
                <a:spcPts val="0"/>
              </a:spcAft>
              <a:buSzPts val="2000"/>
              <a:buNone/>
            </a:pPr>
            <a:endParaRPr/>
          </a:p>
          <a:p>
            <a:pPr marL="228600" lvl="0" indent="-228600" algn="l" rtl="0">
              <a:lnSpc>
                <a:spcPct val="110000"/>
              </a:lnSpc>
              <a:spcBef>
                <a:spcPts val="700"/>
              </a:spcBef>
              <a:spcAft>
                <a:spcPts val="0"/>
              </a:spcAft>
              <a:buSzPts val="2000"/>
              <a:buChar char="•"/>
            </a:pPr>
            <a:r>
              <a:rPr lang="en-IN"/>
              <a:t>GENERALLY TOPIC SELECTED TO BE USED BY SIMULATIONS ARE THOSE, WHICH CANNOT BE DONE IN OUR SCHOOL LABORATORY.</a:t>
            </a:r>
            <a:endParaRPr/>
          </a:p>
          <a:p>
            <a:pPr marL="228600" lvl="0" indent="-101600" algn="l" rtl="0">
              <a:lnSpc>
                <a:spcPct val="110000"/>
              </a:lnSpc>
              <a:spcBef>
                <a:spcPts val="700"/>
              </a:spcBef>
              <a:spcAft>
                <a:spcPts val="0"/>
              </a:spcAft>
              <a:buSzPts val="2000"/>
              <a:buNone/>
            </a:pPr>
            <a:endParaRPr/>
          </a:p>
          <a:p>
            <a:pPr marL="228600" lvl="0" indent="-228600" algn="l" rtl="0">
              <a:lnSpc>
                <a:spcPct val="110000"/>
              </a:lnSpc>
              <a:spcBef>
                <a:spcPts val="700"/>
              </a:spcBef>
              <a:spcAft>
                <a:spcPts val="0"/>
              </a:spcAft>
              <a:buSzPts val="2000"/>
              <a:buChar char="•"/>
            </a:pPr>
            <a:r>
              <a:rPr lang="en-IN"/>
              <a:t>ALSO, GENERALLY TWO SIMULATION BASED ON SAME TOPIC IS SELECTED AND THE BEST OUT OF THE TWO IS ACTUALLY USED TO DO RESEARCH WORK STATING THE REASON FOR ITS USE. </a:t>
            </a: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8">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8">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38">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38">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42"/>
        <p:cNvGrpSpPr/>
        <p:nvPr/>
      </p:nvGrpSpPr>
      <p:grpSpPr>
        <a:xfrm>
          <a:off x="0" y="0"/>
          <a:ext cx="0" cy="0"/>
          <a:chOff x="0" y="0"/>
          <a:chExt cx="0" cy="0"/>
        </a:xfrm>
      </p:grpSpPr>
      <p:sp>
        <p:nvSpPr>
          <p:cNvPr id="143" name="Google Shape;143;p9"/>
          <p:cNvSpPr txBox="1">
            <a:spLocks noGrp="1"/>
          </p:cNvSpPr>
          <p:nvPr>
            <p:ph type="title"/>
          </p:nvPr>
        </p:nvSpPr>
        <p:spPr>
          <a:xfrm>
            <a:off x="1251678" y="382385"/>
            <a:ext cx="10178322" cy="1492132"/>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2"/>
              </a:buClr>
              <a:buSzPts val="5100"/>
              <a:buFont typeface="Impact"/>
              <a:buNone/>
            </a:pPr>
            <a:r>
              <a:rPr lang="en-IN"/>
              <a:t>THEORITICAL RESEARCH WORK</a:t>
            </a:r>
            <a:endParaRPr/>
          </a:p>
        </p:txBody>
      </p:sp>
      <p:sp>
        <p:nvSpPr>
          <p:cNvPr id="144" name="Google Shape;144;p9"/>
          <p:cNvSpPr txBox="1">
            <a:spLocks noGrp="1"/>
          </p:cNvSpPr>
          <p:nvPr>
            <p:ph type="body" idx="1"/>
          </p:nvPr>
        </p:nvSpPr>
        <p:spPr>
          <a:xfrm>
            <a:off x="838200" y="1477108"/>
            <a:ext cx="10515600" cy="5015767"/>
          </a:xfrm>
          <a:prstGeom prst="rect">
            <a:avLst/>
          </a:prstGeom>
          <a:noFill/>
          <a:ln>
            <a:noFill/>
          </a:ln>
        </p:spPr>
        <p:txBody>
          <a:bodyPr spcFirstLastPara="1" wrap="square" lIns="91425" tIns="45700" rIns="91425" bIns="45700" anchor="t" anchorCtr="0">
            <a:normAutofit/>
          </a:bodyPr>
          <a:lstStyle/>
          <a:p>
            <a:pPr marL="228600" lvl="0" indent="-228600" algn="l" rtl="0">
              <a:lnSpc>
                <a:spcPct val="110000"/>
              </a:lnSpc>
              <a:spcBef>
                <a:spcPts val="0"/>
              </a:spcBef>
              <a:spcAft>
                <a:spcPts val="0"/>
              </a:spcAft>
              <a:buSzPts val="2000"/>
              <a:buChar char="•"/>
            </a:pPr>
            <a:r>
              <a:rPr lang="en-IN"/>
              <a:t>AS THE NAME SUGGEST, YOU ARE GENERALLY DERIVING A NEW RELATIONSHIPS BETWEEN VARIABLES , USING KNOWN PHYSICS RELATIONSHIPS AND EQUATIONS.</a:t>
            </a:r>
            <a:endParaRPr/>
          </a:p>
          <a:p>
            <a:pPr marL="0" lvl="0" indent="0" algn="l" rtl="0">
              <a:lnSpc>
                <a:spcPct val="110000"/>
              </a:lnSpc>
              <a:spcBef>
                <a:spcPts val="700"/>
              </a:spcBef>
              <a:spcAft>
                <a:spcPts val="0"/>
              </a:spcAft>
              <a:buSzPts val="2000"/>
              <a:buNone/>
            </a:pPr>
            <a:endParaRPr/>
          </a:p>
          <a:p>
            <a:pPr marL="228600" lvl="0" indent="-228600" algn="l" rtl="0">
              <a:lnSpc>
                <a:spcPct val="110000"/>
              </a:lnSpc>
              <a:spcBef>
                <a:spcPts val="700"/>
              </a:spcBef>
              <a:spcAft>
                <a:spcPts val="0"/>
              </a:spcAft>
              <a:buSzPts val="2000"/>
              <a:buChar char="•"/>
            </a:pPr>
            <a:r>
              <a:rPr lang="en-IN"/>
              <a:t>IT IS GENERALLY THE MOST DIFFICULT ONE TO DO AS IT REQUIRES LOT OF IMAGINATION INTEGRATED WITH SUBJECT KNOLWELDGE AND MATHEMATICS</a:t>
            </a:r>
            <a:endParaRPr/>
          </a:p>
          <a:p>
            <a:pPr marL="228600" lvl="0" indent="-101600" algn="l" rtl="0">
              <a:lnSpc>
                <a:spcPct val="110000"/>
              </a:lnSpc>
              <a:spcBef>
                <a:spcPts val="700"/>
              </a:spcBef>
              <a:spcAft>
                <a:spcPts val="0"/>
              </a:spcAft>
              <a:buSzPts val="2000"/>
              <a:buNone/>
            </a:pPr>
            <a:endParaRPr/>
          </a:p>
          <a:p>
            <a:pPr marL="228600" lvl="0" indent="-228600" algn="l" rtl="0">
              <a:lnSpc>
                <a:spcPct val="110000"/>
              </a:lnSpc>
              <a:spcBef>
                <a:spcPts val="700"/>
              </a:spcBef>
              <a:spcAft>
                <a:spcPts val="0"/>
              </a:spcAft>
              <a:buSzPts val="2000"/>
              <a:buChar char="•"/>
            </a:pPr>
            <a:r>
              <a:rPr lang="en-IN"/>
              <a:t>FOR EXAMPLE ONE CAN USE A COMPUTER GAMES AND STUDY THE PHYSICS ASPECT USED IN IT. LIKE IN A CAR GAME , ONE CAN STUDY THE EFFECT OF BANKING OF THE ROAD ON SPEED OF THE CAR… ETC..</a:t>
            </a:r>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4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4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44">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44">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44">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Badge">
  <a:themeElements>
    <a:clrScheme name="Badge">
      <a:dk1>
        <a:srgbClr val="000000"/>
      </a:dk1>
      <a:lt1>
        <a:srgbClr val="FFFFFF"/>
      </a:lt1>
      <a:dk2>
        <a:srgbClr val="2A1A00"/>
      </a:dk2>
      <a:lt2>
        <a:srgbClr val="F3F3F2"/>
      </a:lt2>
      <a:accent1>
        <a:srgbClr val="F8B323"/>
      </a:accent1>
      <a:accent2>
        <a:srgbClr val="656A59"/>
      </a:accent2>
      <a:accent3>
        <a:srgbClr val="46B2B5"/>
      </a:accent3>
      <a:accent4>
        <a:srgbClr val="8CAA7E"/>
      </a:accent4>
      <a:accent5>
        <a:srgbClr val="D36F68"/>
      </a:accent5>
      <a:accent6>
        <a:srgbClr val="826276"/>
      </a:accent6>
      <a:hlink>
        <a:srgbClr val="46B2B5"/>
      </a:hlink>
      <a:folHlink>
        <a:srgbClr val="A46694"/>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TotalTime>
  <Words>1748</Words>
  <Application>Microsoft Office PowerPoint</Application>
  <PresentationFormat>Widescreen</PresentationFormat>
  <Paragraphs>161</Paragraphs>
  <Slides>20</Slides>
  <Notes>20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20</vt:i4>
      </vt:variant>
    </vt:vector>
  </HeadingPairs>
  <TitlesOfParts>
    <vt:vector size="25" baseType="lpstr">
      <vt:lpstr>Noto Sans Symbols</vt:lpstr>
      <vt:lpstr>Gill Sans</vt:lpstr>
      <vt:lpstr>Impact</vt:lpstr>
      <vt:lpstr>Arial</vt:lpstr>
      <vt:lpstr>Badge</vt:lpstr>
      <vt:lpstr>INTERNAL ASSESSMENT</vt:lpstr>
      <vt:lpstr>WHAT IS AN IA ?</vt:lpstr>
      <vt:lpstr>PREREQUISITE FOR AN IA</vt:lpstr>
      <vt:lpstr>CONTD…</vt:lpstr>
      <vt:lpstr>     WHAT KIND OF RESEARCH WORK CAN BE         DONE FOR IA ?</vt:lpstr>
      <vt:lpstr>EXPERIMENTAL RESEARCH :</vt:lpstr>
      <vt:lpstr>SECONDARY DATA RESEARCH</vt:lpstr>
      <vt:lpstr>SIMULATION BASED RESEARCH</vt:lpstr>
      <vt:lpstr>THEORITICAL RESEARCH WORK</vt:lpstr>
      <vt:lpstr>IA CRITERIA</vt:lpstr>
      <vt:lpstr>RESEARCH DESIGN</vt:lpstr>
      <vt:lpstr>RESEARCH DESIGN : WHAT TO LOOK OUT FOR :</vt:lpstr>
      <vt:lpstr>ANALYSIS</vt:lpstr>
      <vt:lpstr>ANALYSIS : WHAT TO LOOK OUT FOR  </vt:lpstr>
      <vt:lpstr>CONCLUSION:</vt:lpstr>
      <vt:lpstr>EVALUATION:</vt:lpstr>
      <vt:lpstr>EVALUATION : WHAT TO LOOK OUT FOR</vt:lpstr>
      <vt:lpstr>FEW EXAMPLES FOR EACH OF THE CATEGORY OF RESEARCH WORK</vt:lpstr>
      <vt:lpstr>PowerPoint Presentation</vt:lpstr>
      <vt:lpstr>EXTRACTS FROM SUBJECT REPORT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pushkar sathe</dc:creator>
  <cp:lastModifiedBy>Pushkar Sathe</cp:lastModifiedBy>
  <cp:revision>4</cp:revision>
  <dcterms:created xsi:type="dcterms:W3CDTF">2020-07-07T04:35:22Z</dcterms:created>
  <dcterms:modified xsi:type="dcterms:W3CDTF">2025-10-10T05:41:29Z</dcterms:modified>
</cp:coreProperties>
</file>